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2"/>
  </p:notesMasterIdLst>
  <p:sldIdLst>
    <p:sldId id="256" r:id="rId5"/>
    <p:sldId id="365" r:id="rId6"/>
    <p:sldId id="258" r:id="rId7"/>
    <p:sldId id="368" r:id="rId8"/>
    <p:sldId id="371" r:id="rId9"/>
    <p:sldId id="404" r:id="rId10"/>
    <p:sldId id="370" r:id="rId11"/>
    <p:sldId id="369" r:id="rId12"/>
    <p:sldId id="273" r:id="rId13"/>
    <p:sldId id="367" r:id="rId14"/>
    <p:sldId id="375" r:id="rId15"/>
    <p:sldId id="413" r:id="rId16"/>
    <p:sldId id="414" r:id="rId17"/>
    <p:sldId id="376" r:id="rId18"/>
    <p:sldId id="421" r:id="rId19"/>
    <p:sldId id="379" r:id="rId20"/>
    <p:sldId id="429" r:id="rId21"/>
    <p:sldId id="377" r:id="rId22"/>
    <p:sldId id="378" r:id="rId23"/>
    <p:sldId id="275" r:id="rId24"/>
    <p:sldId id="390" r:id="rId25"/>
    <p:sldId id="391" r:id="rId26"/>
    <p:sldId id="311" r:id="rId27"/>
    <p:sldId id="415" r:id="rId28"/>
    <p:sldId id="380" r:id="rId29"/>
    <p:sldId id="405" r:id="rId30"/>
    <p:sldId id="381" r:id="rId31"/>
    <p:sldId id="416" r:id="rId32"/>
    <p:sldId id="382" r:id="rId33"/>
    <p:sldId id="406" r:id="rId34"/>
    <p:sldId id="383" r:id="rId35"/>
    <p:sldId id="417" r:id="rId36"/>
    <p:sldId id="384" r:id="rId37"/>
    <p:sldId id="408" r:id="rId38"/>
    <p:sldId id="407" r:id="rId39"/>
    <p:sldId id="385" r:id="rId40"/>
    <p:sldId id="418" r:id="rId41"/>
    <p:sldId id="386" r:id="rId42"/>
    <p:sldId id="409" r:id="rId43"/>
    <p:sldId id="388" r:id="rId44"/>
    <p:sldId id="419" r:id="rId45"/>
    <p:sldId id="389" r:id="rId46"/>
    <p:sldId id="410" r:id="rId47"/>
    <p:sldId id="387" r:id="rId48"/>
    <p:sldId id="420" r:id="rId49"/>
    <p:sldId id="401" r:id="rId50"/>
    <p:sldId id="342" r:id="rId51"/>
    <p:sldId id="422" r:id="rId52"/>
    <p:sldId id="424" r:id="rId53"/>
    <p:sldId id="425" r:id="rId54"/>
    <p:sldId id="426" r:id="rId55"/>
    <p:sldId id="427" r:id="rId56"/>
    <p:sldId id="428" r:id="rId57"/>
    <p:sldId id="423" r:id="rId58"/>
    <p:sldId id="392" r:id="rId59"/>
    <p:sldId id="323" r:id="rId60"/>
    <p:sldId id="295" r:id="rId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00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6DF279-D4B9-29F9-CC06-D4B56D30FA4C}" v="1169" dt="2019-09-12T08:33:29.151"/>
    <p1510:client id="{3B933E81-4D10-AB58-348E-5E459BAD24B1}" v="27" dt="2019-09-11T14:53:02.839"/>
    <p1510:client id="{ABCEB800-DD75-2ACE-F814-895B0D597DC7}" v="9" dt="2018-09-17T18:58:46.528"/>
    <p1510:client id="{E90D18C0-F3EE-6C7B-EBCA-2CD27398E3D1}" v="1" dt="2018-09-12T11:54:19.177"/>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diagrams/_rels/data4.xml.rels><?xml version="1.0" encoding="UTF-8" standalone="yes"?>
<Relationships xmlns="http://schemas.openxmlformats.org/package/2006/relationships"><Relationship Id="rId1" Type="http://schemas.openxmlformats.org/officeDocument/2006/relationships/hyperlink" Target="https://www.interaction-design.org/literature/topics/user-needs" TargetMode="External"/></Relationships>
</file>

<file path=ppt/diagrams/_rels/drawing4.xml.rels><?xml version="1.0" encoding="UTF-8" standalone="yes"?>
<Relationships xmlns="http://schemas.openxmlformats.org/package/2006/relationships"><Relationship Id="rId1" Type="http://schemas.openxmlformats.org/officeDocument/2006/relationships/hyperlink" Target="https://www.interaction-design.org/literature/topics/user-needs" TargetMode="Externa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CC69C62-53A1-4E66-8646-4445C9801CEE}" type="doc">
      <dgm:prSet loTypeId="urn:microsoft.com/office/officeart/2016/7/layout/VerticalHollowActionList" loCatId="List" qsTypeId="urn:microsoft.com/office/officeart/2005/8/quickstyle/simple4" qsCatId="simple" csTypeId="urn:microsoft.com/office/officeart/2005/8/colors/colorful5" csCatId="colorful" phldr="1"/>
      <dgm:spPr/>
      <dgm:t>
        <a:bodyPr/>
        <a:lstStyle/>
        <a:p>
          <a:endParaRPr lang="en-US"/>
        </a:p>
      </dgm:t>
    </dgm:pt>
    <dgm:pt modelId="{945EF733-3EB5-4CB2-A83D-CBD5DE01FD2E}">
      <dgm:prSet/>
      <dgm:spPr/>
      <dgm:t>
        <a:bodyPr/>
        <a:lstStyle/>
        <a:p>
          <a:r>
            <a:rPr lang="nl-NL" b="1" err="1">
              <a:cs typeface="Calibri Light"/>
            </a:rPr>
            <a:t>Wk</a:t>
          </a:r>
          <a:r>
            <a:rPr lang="en-US" b="1">
              <a:cs typeface="Calibri Light"/>
            </a:rPr>
            <a:t>3</a:t>
          </a:r>
          <a:r>
            <a:rPr lang="nl-NL" b="1">
              <a:cs typeface="Calibri Light"/>
            </a:rPr>
            <a:t>: </a:t>
          </a:r>
          <a:r>
            <a:rPr lang="en-US" b="1"/>
            <a:t>Intro</a:t>
          </a:r>
          <a:endParaRPr lang="en-US"/>
        </a:p>
      </dgm:t>
    </dgm:pt>
    <dgm:pt modelId="{EF617BE4-89AD-4380-96FA-0980D6004688}" type="parTrans" cxnId="{DA4ACC7F-1528-4C01-B144-0F96E86A12BC}">
      <dgm:prSet/>
      <dgm:spPr/>
      <dgm:t>
        <a:bodyPr/>
        <a:lstStyle/>
        <a:p>
          <a:endParaRPr lang="en-US"/>
        </a:p>
      </dgm:t>
    </dgm:pt>
    <dgm:pt modelId="{D320BFE0-D23C-467C-B223-73BDF0903D83}" type="sibTrans" cxnId="{DA4ACC7F-1528-4C01-B144-0F96E86A12BC}">
      <dgm:prSet/>
      <dgm:spPr/>
      <dgm:t>
        <a:bodyPr/>
        <a:lstStyle/>
        <a:p>
          <a:endParaRPr lang="en-US"/>
        </a:p>
      </dgm:t>
    </dgm:pt>
    <dgm:pt modelId="{42FB6260-DA3A-4AA6-8851-1C9E1075CC0B}">
      <dgm:prSet/>
      <dgm:spPr/>
      <dgm:t>
        <a:bodyPr/>
        <a:lstStyle/>
        <a:p>
          <a:r>
            <a:rPr lang="en-US" b="1"/>
            <a:t>Lecture: intro Design Thinking and Scrum</a:t>
          </a:r>
          <a:endParaRPr lang="en-US"/>
        </a:p>
      </dgm:t>
    </dgm:pt>
    <dgm:pt modelId="{9DD21DFF-82D2-4505-9525-CE42338B0CA2}" type="parTrans" cxnId="{C42A68AB-5255-4468-9F1B-95EDAF97FC91}">
      <dgm:prSet/>
      <dgm:spPr/>
      <dgm:t>
        <a:bodyPr/>
        <a:lstStyle/>
        <a:p>
          <a:endParaRPr lang="en-US"/>
        </a:p>
      </dgm:t>
    </dgm:pt>
    <dgm:pt modelId="{193B83E7-FFA3-4D79-99DA-4A9C9C5CE848}" type="sibTrans" cxnId="{C42A68AB-5255-4468-9F1B-95EDAF97FC91}">
      <dgm:prSet/>
      <dgm:spPr/>
      <dgm:t>
        <a:bodyPr/>
        <a:lstStyle/>
        <a:p>
          <a:endParaRPr lang="en-US"/>
        </a:p>
      </dgm:t>
    </dgm:pt>
    <dgm:pt modelId="{279C3A74-9242-4CBA-9BE3-855C6FA52A69}">
      <dgm:prSet/>
      <dgm:spPr/>
      <dgm:t>
        <a:bodyPr/>
        <a:lstStyle/>
        <a:p>
          <a:r>
            <a:rPr lang="en-US" b="1"/>
            <a:t>Lab: experience Design Thinking, forming teams + selecting an IP for your assignment</a:t>
          </a:r>
          <a:endParaRPr lang="en-US"/>
        </a:p>
      </dgm:t>
    </dgm:pt>
    <dgm:pt modelId="{E441F0DB-5196-4D6C-A59B-85E6E037D0D3}" type="parTrans" cxnId="{FCAD0F07-D54A-4CBE-8A11-8A9FC264B1AA}">
      <dgm:prSet/>
      <dgm:spPr/>
      <dgm:t>
        <a:bodyPr/>
        <a:lstStyle/>
        <a:p>
          <a:endParaRPr lang="en-US"/>
        </a:p>
      </dgm:t>
    </dgm:pt>
    <dgm:pt modelId="{E56296AF-CEB8-437A-BB19-7C606DB614FE}" type="sibTrans" cxnId="{FCAD0F07-D54A-4CBE-8A11-8A9FC264B1AA}">
      <dgm:prSet/>
      <dgm:spPr/>
      <dgm:t>
        <a:bodyPr/>
        <a:lstStyle/>
        <a:p>
          <a:endParaRPr lang="en-US"/>
        </a:p>
      </dgm:t>
    </dgm:pt>
    <dgm:pt modelId="{F61CB38A-0A7C-4053-A3FF-3A19C117C7E5}">
      <dgm:prSet/>
      <dgm:spPr/>
      <dgm:t>
        <a:bodyPr/>
        <a:lstStyle/>
        <a:p>
          <a:r>
            <a:rPr lang="nl-NL" b="1">
              <a:cs typeface="Calibri Light"/>
            </a:rPr>
            <a:t>Wk4: </a:t>
          </a:r>
          <a:r>
            <a:rPr lang="nl-NL" b="1" err="1">
              <a:cs typeface="Calibri Light"/>
            </a:rPr>
            <a:t>Empathy</a:t>
          </a:r>
          <a:endParaRPr lang="en-US" err="1"/>
        </a:p>
      </dgm:t>
    </dgm:pt>
    <dgm:pt modelId="{B1CDBE4A-1993-4B09-9C82-FA7B75DDE8CB}" type="parTrans" cxnId="{FF19CB81-E0E8-42C2-9EB3-38ECB7A8FD73}">
      <dgm:prSet/>
      <dgm:spPr/>
      <dgm:t>
        <a:bodyPr/>
        <a:lstStyle/>
        <a:p>
          <a:endParaRPr lang="en-US"/>
        </a:p>
      </dgm:t>
    </dgm:pt>
    <dgm:pt modelId="{20274165-4408-4037-8D21-22B00FD6F2A2}" type="sibTrans" cxnId="{FF19CB81-E0E8-42C2-9EB3-38ECB7A8FD73}">
      <dgm:prSet/>
      <dgm:spPr/>
      <dgm:t>
        <a:bodyPr/>
        <a:lstStyle/>
        <a:p>
          <a:endParaRPr lang="en-US"/>
        </a:p>
      </dgm:t>
    </dgm:pt>
    <dgm:pt modelId="{37E98C2F-53E4-4843-85E4-834BDF94E8D5}">
      <dgm:prSet/>
      <dgm:spPr/>
      <dgm:t>
        <a:bodyPr/>
        <a:lstStyle/>
        <a:p>
          <a:r>
            <a:rPr lang="en-US" b="1"/>
            <a:t>Lecture: intro Empathy and Transmedia storytelling</a:t>
          </a:r>
          <a:endParaRPr lang="en-US"/>
        </a:p>
      </dgm:t>
    </dgm:pt>
    <dgm:pt modelId="{25729980-EE3D-476B-B234-7F164BC32F59}" type="parTrans" cxnId="{D6AD2ABA-9824-4340-BC4B-20EF2514FC6A}">
      <dgm:prSet/>
      <dgm:spPr/>
      <dgm:t>
        <a:bodyPr/>
        <a:lstStyle/>
        <a:p>
          <a:endParaRPr lang="en-US"/>
        </a:p>
      </dgm:t>
    </dgm:pt>
    <dgm:pt modelId="{0DAADC33-8F95-4822-9FD9-377F8F801FD9}" type="sibTrans" cxnId="{D6AD2ABA-9824-4340-BC4B-20EF2514FC6A}">
      <dgm:prSet/>
      <dgm:spPr/>
      <dgm:t>
        <a:bodyPr/>
        <a:lstStyle/>
        <a:p>
          <a:endParaRPr lang="en-US"/>
        </a:p>
      </dgm:t>
    </dgm:pt>
    <dgm:pt modelId="{8F72280B-E6A5-408A-93E0-15B754544AA9}">
      <dgm:prSet/>
      <dgm:spPr/>
      <dgm:t>
        <a:bodyPr/>
        <a:lstStyle/>
        <a:p>
          <a:r>
            <a:rPr lang="en-US" b="1"/>
            <a:t>Lab: creating an Empathy map for your assignment</a:t>
          </a:r>
          <a:endParaRPr lang="en-US"/>
        </a:p>
      </dgm:t>
    </dgm:pt>
    <dgm:pt modelId="{10932A65-DD0C-4CD7-B55B-E366995165DD}" type="parTrans" cxnId="{8D031A6B-9747-437D-A0DE-8382659698F7}">
      <dgm:prSet/>
      <dgm:spPr/>
      <dgm:t>
        <a:bodyPr/>
        <a:lstStyle/>
        <a:p>
          <a:endParaRPr lang="en-US"/>
        </a:p>
      </dgm:t>
    </dgm:pt>
    <dgm:pt modelId="{5E6C981D-B35B-494F-A1F3-C6FDA2872724}" type="sibTrans" cxnId="{8D031A6B-9747-437D-A0DE-8382659698F7}">
      <dgm:prSet/>
      <dgm:spPr/>
      <dgm:t>
        <a:bodyPr/>
        <a:lstStyle/>
        <a:p>
          <a:endParaRPr lang="en-US"/>
        </a:p>
      </dgm:t>
    </dgm:pt>
    <dgm:pt modelId="{7E7B13CD-7400-4AC6-83AD-419D2F2A7FE1}">
      <dgm:prSet/>
      <dgm:spPr/>
      <dgm:t>
        <a:bodyPr/>
        <a:lstStyle/>
        <a:p>
          <a:r>
            <a:rPr lang="nl-NL" b="1">
              <a:cs typeface="Calibri Light"/>
            </a:rPr>
            <a:t>Wk5: </a:t>
          </a:r>
          <a:r>
            <a:rPr lang="nl-NL" b="1" err="1">
              <a:cs typeface="Calibri Light"/>
            </a:rPr>
            <a:t>Define</a:t>
          </a:r>
          <a:r>
            <a:rPr lang="nl-NL" b="1">
              <a:cs typeface="Calibri Light"/>
            </a:rPr>
            <a:t> </a:t>
          </a:r>
          <a:r>
            <a:rPr lang="en-US" b="1"/>
            <a:t>&amp; Ideate</a:t>
          </a:r>
          <a:endParaRPr lang="en-US"/>
        </a:p>
      </dgm:t>
    </dgm:pt>
    <dgm:pt modelId="{59C81FA0-A76A-4FB7-8D08-23612A95359D}" type="parTrans" cxnId="{3906E18B-ED7D-449E-8A5E-A67B553D293E}">
      <dgm:prSet/>
      <dgm:spPr/>
      <dgm:t>
        <a:bodyPr/>
        <a:lstStyle/>
        <a:p>
          <a:endParaRPr lang="en-US"/>
        </a:p>
      </dgm:t>
    </dgm:pt>
    <dgm:pt modelId="{EC65FEFA-74BF-4362-B4E5-D4F8E0F35948}" type="sibTrans" cxnId="{3906E18B-ED7D-449E-8A5E-A67B553D293E}">
      <dgm:prSet/>
      <dgm:spPr/>
      <dgm:t>
        <a:bodyPr/>
        <a:lstStyle/>
        <a:p>
          <a:endParaRPr lang="en-US"/>
        </a:p>
      </dgm:t>
    </dgm:pt>
    <dgm:pt modelId="{33BB07DC-1454-4606-A1D8-A04DBBCA0429}">
      <dgm:prSet/>
      <dgm:spPr/>
      <dgm:t>
        <a:bodyPr/>
        <a:lstStyle/>
        <a:p>
          <a:r>
            <a:rPr lang="en-US" b="1"/>
            <a:t>Lecture: intro Define &amp; Ideate</a:t>
          </a:r>
          <a:endParaRPr lang="en-US"/>
        </a:p>
      </dgm:t>
    </dgm:pt>
    <dgm:pt modelId="{D2F18A37-C4BD-4E33-A7A6-97AE54E107C4}" type="parTrans" cxnId="{C96F515B-3786-47FA-8C23-785817D21DFC}">
      <dgm:prSet/>
      <dgm:spPr/>
      <dgm:t>
        <a:bodyPr/>
        <a:lstStyle/>
        <a:p>
          <a:endParaRPr lang="en-US"/>
        </a:p>
      </dgm:t>
    </dgm:pt>
    <dgm:pt modelId="{D595B350-54D3-4BDA-93DD-A5E70DFE3DA9}" type="sibTrans" cxnId="{C96F515B-3786-47FA-8C23-785817D21DFC}">
      <dgm:prSet/>
      <dgm:spPr/>
      <dgm:t>
        <a:bodyPr/>
        <a:lstStyle/>
        <a:p>
          <a:endParaRPr lang="en-US"/>
        </a:p>
      </dgm:t>
    </dgm:pt>
    <dgm:pt modelId="{58FBB5C4-B662-42DE-91EA-EC59F1757C15}">
      <dgm:prSet/>
      <dgm:spPr/>
      <dgm:t>
        <a:bodyPr/>
        <a:lstStyle/>
        <a:p>
          <a:r>
            <a:rPr lang="en-US" b="1"/>
            <a:t>Lab: defining your users actions, design space and problem statement + brainstorming on possible stories and solutions</a:t>
          </a:r>
          <a:endParaRPr lang="en-US"/>
        </a:p>
      </dgm:t>
    </dgm:pt>
    <dgm:pt modelId="{26D5745F-2D7A-4718-86FF-C943BA5FB8B5}" type="parTrans" cxnId="{B753B29C-DD89-4EFC-837F-BAD39BDAB73F}">
      <dgm:prSet/>
      <dgm:spPr/>
      <dgm:t>
        <a:bodyPr/>
        <a:lstStyle/>
        <a:p>
          <a:endParaRPr lang="en-US"/>
        </a:p>
      </dgm:t>
    </dgm:pt>
    <dgm:pt modelId="{19BEA8C4-78B2-41C0-AFA9-064DF7402399}" type="sibTrans" cxnId="{B753B29C-DD89-4EFC-837F-BAD39BDAB73F}">
      <dgm:prSet/>
      <dgm:spPr/>
      <dgm:t>
        <a:bodyPr/>
        <a:lstStyle/>
        <a:p>
          <a:endParaRPr lang="en-US"/>
        </a:p>
      </dgm:t>
    </dgm:pt>
    <dgm:pt modelId="{62353CD3-3AF1-49A7-AA04-EF966E18EE49}">
      <dgm:prSet/>
      <dgm:spPr/>
      <dgm:t>
        <a:bodyPr/>
        <a:lstStyle/>
        <a:p>
          <a:r>
            <a:rPr lang="nl-NL" b="1">
              <a:cs typeface="Calibri Light"/>
            </a:rPr>
            <a:t>Wk6: </a:t>
          </a:r>
          <a:r>
            <a:rPr lang="en-US" b="1">
              <a:cs typeface="Calibri Light"/>
            </a:rPr>
            <a:t>Prototype</a:t>
          </a:r>
          <a:endParaRPr lang="en-US"/>
        </a:p>
      </dgm:t>
    </dgm:pt>
    <dgm:pt modelId="{8F90EBA8-E925-440A-B676-BDA4064B68C1}" type="parTrans" cxnId="{0C8FAFBC-B022-405F-BB24-2C01A34BEFBC}">
      <dgm:prSet/>
      <dgm:spPr/>
      <dgm:t>
        <a:bodyPr/>
        <a:lstStyle/>
        <a:p>
          <a:endParaRPr lang="en-US"/>
        </a:p>
      </dgm:t>
    </dgm:pt>
    <dgm:pt modelId="{8101A6B3-89FD-43EB-A553-55198FA32128}" type="sibTrans" cxnId="{0C8FAFBC-B022-405F-BB24-2C01A34BEFBC}">
      <dgm:prSet/>
      <dgm:spPr/>
      <dgm:t>
        <a:bodyPr/>
        <a:lstStyle/>
        <a:p>
          <a:endParaRPr lang="en-US"/>
        </a:p>
      </dgm:t>
    </dgm:pt>
    <dgm:pt modelId="{9A8A2562-C8A1-46F1-921F-81B2F5E71EB7}">
      <dgm:prSet/>
      <dgm:spPr/>
      <dgm:t>
        <a:bodyPr/>
        <a:lstStyle/>
        <a:p>
          <a:r>
            <a:rPr lang="en-US" b="1"/>
            <a:t>Lecture: different ways / tools for prototyping</a:t>
          </a:r>
          <a:endParaRPr lang="en-US"/>
        </a:p>
      </dgm:t>
    </dgm:pt>
    <dgm:pt modelId="{C603D15E-41C7-4BAC-9E62-29C41BE0B200}" type="parTrans" cxnId="{590E5E95-C310-4D0F-B648-0ABFF4A8ACB8}">
      <dgm:prSet/>
      <dgm:spPr/>
      <dgm:t>
        <a:bodyPr/>
        <a:lstStyle/>
        <a:p>
          <a:endParaRPr lang="en-US"/>
        </a:p>
      </dgm:t>
    </dgm:pt>
    <dgm:pt modelId="{5BFB81D5-2795-428A-AEA5-163BAC4F27D7}" type="sibTrans" cxnId="{590E5E95-C310-4D0F-B648-0ABFF4A8ACB8}">
      <dgm:prSet/>
      <dgm:spPr/>
      <dgm:t>
        <a:bodyPr/>
        <a:lstStyle/>
        <a:p>
          <a:endParaRPr lang="en-US"/>
        </a:p>
      </dgm:t>
    </dgm:pt>
    <dgm:pt modelId="{C17E85BF-F078-4BA6-80D9-DEF724558154}">
      <dgm:prSet/>
      <dgm:spPr/>
      <dgm:t>
        <a:bodyPr/>
        <a:lstStyle/>
        <a:p>
          <a:r>
            <a:rPr lang="en-US" b="1"/>
            <a:t>Lab: creating an interactive prototype </a:t>
          </a:r>
          <a:endParaRPr lang="en-US"/>
        </a:p>
      </dgm:t>
    </dgm:pt>
    <dgm:pt modelId="{B11FF895-8947-4B5F-BBAA-A1DF6E137AF3}" type="parTrans" cxnId="{83582992-7470-494F-9943-C12AF5AF248D}">
      <dgm:prSet/>
      <dgm:spPr/>
      <dgm:t>
        <a:bodyPr/>
        <a:lstStyle/>
        <a:p>
          <a:endParaRPr lang="en-US"/>
        </a:p>
      </dgm:t>
    </dgm:pt>
    <dgm:pt modelId="{AC6D65A1-1184-4A36-ACD4-8EF76E09EAEA}" type="sibTrans" cxnId="{83582992-7470-494F-9943-C12AF5AF248D}">
      <dgm:prSet/>
      <dgm:spPr/>
      <dgm:t>
        <a:bodyPr/>
        <a:lstStyle/>
        <a:p>
          <a:endParaRPr lang="en-US"/>
        </a:p>
      </dgm:t>
    </dgm:pt>
    <dgm:pt modelId="{13C19571-BB88-4DF3-9EC2-A7F9550FB5EF}">
      <dgm:prSet/>
      <dgm:spPr/>
      <dgm:t>
        <a:bodyPr/>
        <a:lstStyle/>
        <a:p>
          <a:r>
            <a:rPr lang="nl-NL" b="1">
              <a:cs typeface="Calibri Light"/>
            </a:rPr>
            <a:t>Wk7: </a:t>
          </a:r>
          <a:r>
            <a:rPr lang="en-US" b="1">
              <a:cs typeface="Calibri Light"/>
            </a:rPr>
            <a:t>Testing</a:t>
          </a:r>
          <a:endParaRPr lang="en-US"/>
        </a:p>
      </dgm:t>
    </dgm:pt>
    <dgm:pt modelId="{D288D14F-8EA7-4E14-991C-9D995525BE38}" type="parTrans" cxnId="{9FB72D1A-CFCE-4A93-B9AF-A6B53A365F3A}">
      <dgm:prSet/>
      <dgm:spPr/>
      <dgm:t>
        <a:bodyPr/>
        <a:lstStyle/>
        <a:p>
          <a:endParaRPr lang="en-US"/>
        </a:p>
      </dgm:t>
    </dgm:pt>
    <dgm:pt modelId="{830C043F-7261-4739-A215-7975E5D4804B}" type="sibTrans" cxnId="{9FB72D1A-CFCE-4A93-B9AF-A6B53A365F3A}">
      <dgm:prSet/>
      <dgm:spPr/>
      <dgm:t>
        <a:bodyPr/>
        <a:lstStyle/>
        <a:p>
          <a:endParaRPr lang="en-US"/>
        </a:p>
      </dgm:t>
    </dgm:pt>
    <dgm:pt modelId="{015FAF98-F37B-44A2-9851-B2BDB65D558D}">
      <dgm:prSet/>
      <dgm:spPr/>
      <dgm:t>
        <a:bodyPr/>
        <a:lstStyle/>
        <a:p>
          <a:r>
            <a:rPr lang="en-US" b="1"/>
            <a:t>Lecture: different ways / tools for user testing</a:t>
          </a:r>
          <a:endParaRPr lang="en-US"/>
        </a:p>
      </dgm:t>
    </dgm:pt>
    <dgm:pt modelId="{64772AB2-A018-4CC4-BCFB-EDF755A8DA74}" type="parTrans" cxnId="{1BCD9408-C173-4E09-98C0-4E0F4C0E202D}">
      <dgm:prSet/>
      <dgm:spPr/>
      <dgm:t>
        <a:bodyPr/>
        <a:lstStyle/>
        <a:p>
          <a:endParaRPr lang="en-US"/>
        </a:p>
      </dgm:t>
    </dgm:pt>
    <dgm:pt modelId="{2B4384F2-E450-49B3-9EF0-9B5235D6CCE4}" type="sibTrans" cxnId="{1BCD9408-C173-4E09-98C0-4E0F4C0E202D}">
      <dgm:prSet/>
      <dgm:spPr/>
      <dgm:t>
        <a:bodyPr/>
        <a:lstStyle/>
        <a:p>
          <a:endParaRPr lang="en-US"/>
        </a:p>
      </dgm:t>
    </dgm:pt>
    <dgm:pt modelId="{97ADF90C-6A52-463A-A2CD-D3807D19407D}">
      <dgm:prSet/>
      <dgm:spPr/>
      <dgm:t>
        <a:bodyPr/>
        <a:lstStyle/>
        <a:p>
          <a:r>
            <a:rPr lang="en-US" b="1"/>
            <a:t>Lab: testing your prototype + improvements</a:t>
          </a:r>
          <a:endParaRPr lang="en-US"/>
        </a:p>
      </dgm:t>
    </dgm:pt>
    <dgm:pt modelId="{3C3ABFF9-59AB-4CC7-867C-945DD8E36D38}" type="parTrans" cxnId="{695483B1-0694-4A5E-8FF6-7C6EC5D4C1AA}">
      <dgm:prSet/>
      <dgm:spPr/>
      <dgm:t>
        <a:bodyPr/>
        <a:lstStyle/>
        <a:p>
          <a:endParaRPr lang="en-US"/>
        </a:p>
      </dgm:t>
    </dgm:pt>
    <dgm:pt modelId="{79AA44BF-0B1B-4D69-83E8-4A8E677CA273}" type="sibTrans" cxnId="{695483B1-0694-4A5E-8FF6-7C6EC5D4C1AA}">
      <dgm:prSet/>
      <dgm:spPr/>
      <dgm:t>
        <a:bodyPr/>
        <a:lstStyle/>
        <a:p>
          <a:endParaRPr lang="en-US"/>
        </a:p>
      </dgm:t>
    </dgm:pt>
    <dgm:pt modelId="{A583C419-FA1A-4F96-B5A2-E7D295F77D6E}">
      <dgm:prSet/>
      <dgm:spPr/>
      <dgm:t>
        <a:bodyPr/>
        <a:lstStyle/>
        <a:p>
          <a:r>
            <a:rPr lang="nl-NL" b="1">
              <a:cs typeface="Calibri Light"/>
            </a:rPr>
            <a:t>Wk8: </a:t>
          </a:r>
          <a:r>
            <a:rPr lang="nl-NL" b="1" err="1">
              <a:cs typeface="Calibri Light"/>
            </a:rPr>
            <a:t>Pitching</a:t>
          </a:r>
          <a:endParaRPr lang="en-US" err="1"/>
        </a:p>
      </dgm:t>
    </dgm:pt>
    <dgm:pt modelId="{75C07D2E-0CB1-493E-A1CB-CBC94D16381E}" type="parTrans" cxnId="{2CC07A6F-4C42-4CD7-815B-B32440B539B1}">
      <dgm:prSet/>
      <dgm:spPr/>
      <dgm:t>
        <a:bodyPr/>
        <a:lstStyle/>
        <a:p>
          <a:endParaRPr lang="en-US"/>
        </a:p>
      </dgm:t>
    </dgm:pt>
    <dgm:pt modelId="{93D7296C-9D40-4365-94E5-1AC820A26466}" type="sibTrans" cxnId="{2CC07A6F-4C42-4CD7-815B-B32440B539B1}">
      <dgm:prSet/>
      <dgm:spPr/>
      <dgm:t>
        <a:bodyPr/>
        <a:lstStyle/>
        <a:p>
          <a:endParaRPr lang="en-US"/>
        </a:p>
      </dgm:t>
    </dgm:pt>
    <dgm:pt modelId="{1DB193B3-09B4-41B3-AB74-7BB7ECAB2BF5}">
      <dgm:prSet/>
      <dgm:spPr/>
      <dgm:t>
        <a:bodyPr/>
        <a:lstStyle/>
        <a:p>
          <a:r>
            <a:rPr lang="en-US" b="1"/>
            <a:t>Lecture: 'how to pitch' + exam preparation</a:t>
          </a:r>
          <a:endParaRPr lang="en-US"/>
        </a:p>
      </dgm:t>
    </dgm:pt>
    <dgm:pt modelId="{CBDD3727-AA38-46B6-ABA0-EBC37A505EC2}" type="parTrans" cxnId="{74E29356-19C9-4E32-B7ED-1FAD64D7404C}">
      <dgm:prSet/>
      <dgm:spPr/>
      <dgm:t>
        <a:bodyPr/>
        <a:lstStyle/>
        <a:p>
          <a:endParaRPr lang="en-US"/>
        </a:p>
      </dgm:t>
    </dgm:pt>
    <dgm:pt modelId="{975EEF58-A4BD-4FC9-9F95-35A9B10E2EC1}" type="sibTrans" cxnId="{74E29356-19C9-4E32-B7ED-1FAD64D7404C}">
      <dgm:prSet/>
      <dgm:spPr/>
      <dgm:t>
        <a:bodyPr/>
        <a:lstStyle/>
        <a:p>
          <a:endParaRPr lang="en-US"/>
        </a:p>
      </dgm:t>
    </dgm:pt>
    <dgm:pt modelId="{590679F1-B6C5-40CB-AC5D-6A07E42803D0}">
      <dgm:prSet/>
      <dgm:spPr/>
      <dgm:t>
        <a:bodyPr/>
        <a:lstStyle/>
        <a:p>
          <a:r>
            <a:rPr lang="en-US" b="1"/>
            <a:t>Lab: pitching your solution &gt; price for best team!</a:t>
          </a:r>
          <a:endParaRPr lang="en-US"/>
        </a:p>
      </dgm:t>
    </dgm:pt>
    <dgm:pt modelId="{7D1D430D-63AB-49D0-91A1-500DA2190A85}" type="parTrans" cxnId="{B6EA9ADA-06BE-4744-B872-4FECC655F046}">
      <dgm:prSet/>
      <dgm:spPr/>
      <dgm:t>
        <a:bodyPr/>
        <a:lstStyle/>
        <a:p>
          <a:endParaRPr lang="en-US"/>
        </a:p>
      </dgm:t>
    </dgm:pt>
    <dgm:pt modelId="{62A4228F-0DC2-4DE9-A732-440F3A368EC6}" type="sibTrans" cxnId="{B6EA9ADA-06BE-4744-B872-4FECC655F046}">
      <dgm:prSet/>
      <dgm:spPr/>
      <dgm:t>
        <a:bodyPr/>
        <a:lstStyle/>
        <a:p>
          <a:endParaRPr lang="en-US"/>
        </a:p>
      </dgm:t>
    </dgm:pt>
    <dgm:pt modelId="{DE7E5A39-8390-42F5-A133-FCE80833F5EF}" type="pres">
      <dgm:prSet presAssocID="{BCC69C62-53A1-4E66-8646-4445C9801CEE}" presName="Name0" presStyleCnt="0">
        <dgm:presLayoutVars>
          <dgm:dir/>
          <dgm:animLvl val="lvl"/>
          <dgm:resizeHandles val="exact"/>
        </dgm:presLayoutVars>
      </dgm:prSet>
      <dgm:spPr/>
    </dgm:pt>
    <dgm:pt modelId="{030A5C19-3075-40D0-98D1-A17315D131F6}" type="pres">
      <dgm:prSet presAssocID="{945EF733-3EB5-4CB2-A83D-CBD5DE01FD2E}" presName="linNode" presStyleCnt="0"/>
      <dgm:spPr/>
    </dgm:pt>
    <dgm:pt modelId="{5D8976EE-FFFD-4F15-9F3C-920CD63D645A}" type="pres">
      <dgm:prSet presAssocID="{945EF733-3EB5-4CB2-A83D-CBD5DE01FD2E}" presName="parentText" presStyleLbl="solidFgAcc1" presStyleIdx="0" presStyleCnt="6">
        <dgm:presLayoutVars>
          <dgm:chMax val="1"/>
          <dgm:bulletEnabled/>
        </dgm:presLayoutVars>
      </dgm:prSet>
      <dgm:spPr/>
    </dgm:pt>
    <dgm:pt modelId="{639A96B0-190B-43D1-930C-BB169FB724EC}" type="pres">
      <dgm:prSet presAssocID="{945EF733-3EB5-4CB2-A83D-CBD5DE01FD2E}" presName="descendantText" presStyleLbl="alignNode1" presStyleIdx="0" presStyleCnt="6">
        <dgm:presLayoutVars>
          <dgm:bulletEnabled/>
        </dgm:presLayoutVars>
      </dgm:prSet>
      <dgm:spPr/>
    </dgm:pt>
    <dgm:pt modelId="{B8ED8ACD-3CC7-4AC7-B37F-B3ABA945B7CC}" type="pres">
      <dgm:prSet presAssocID="{D320BFE0-D23C-467C-B223-73BDF0903D83}" presName="sp" presStyleCnt="0"/>
      <dgm:spPr/>
    </dgm:pt>
    <dgm:pt modelId="{96744162-031E-43D0-A08E-FBF7FAA04B3D}" type="pres">
      <dgm:prSet presAssocID="{F61CB38A-0A7C-4053-A3FF-3A19C117C7E5}" presName="linNode" presStyleCnt="0"/>
      <dgm:spPr/>
    </dgm:pt>
    <dgm:pt modelId="{4651F84F-5C83-45B2-BAAC-8E9179EDB62A}" type="pres">
      <dgm:prSet presAssocID="{F61CB38A-0A7C-4053-A3FF-3A19C117C7E5}" presName="parentText" presStyleLbl="solidFgAcc1" presStyleIdx="1" presStyleCnt="6">
        <dgm:presLayoutVars>
          <dgm:chMax val="1"/>
          <dgm:bulletEnabled/>
        </dgm:presLayoutVars>
      </dgm:prSet>
      <dgm:spPr/>
    </dgm:pt>
    <dgm:pt modelId="{2554CCD2-E995-4507-9BB9-3538636110AD}" type="pres">
      <dgm:prSet presAssocID="{F61CB38A-0A7C-4053-A3FF-3A19C117C7E5}" presName="descendantText" presStyleLbl="alignNode1" presStyleIdx="1" presStyleCnt="6">
        <dgm:presLayoutVars>
          <dgm:bulletEnabled/>
        </dgm:presLayoutVars>
      </dgm:prSet>
      <dgm:spPr/>
    </dgm:pt>
    <dgm:pt modelId="{59F7DA61-B213-4AFF-B3C7-74C5BCE23211}" type="pres">
      <dgm:prSet presAssocID="{20274165-4408-4037-8D21-22B00FD6F2A2}" presName="sp" presStyleCnt="0"/>
      <dgm:spPr/>
    </dgm:pt>
    <dgm:pt modelId="{D7C1819D-2B57-4101-B7E7-293E692370CA}" type="pres">
      <dgm:prSet presAssocID="{7E7B13CD-7400-4AC6-83AD-419D2F2A7FE1}" presName="linNode" presStyleCnt="0"/>
      <dgm:spPr/>
    </dgm:pt>
    <dgm:pt modelId="{1970E8CC-546E-4400-9C6A-D94FD5E82FE7}" type="pres">
      <dgm:prSet presAssocID="{7E7B13CD-7400-4AC6-83AD-419D2F2A7FE1}" presName="parentText" presStyleLbl="solidFgAcc1" presStyleIdx="2" presStyleCnt="6">
        <dgm:presLayoutVars>
          <dgm:chMax val="1"/>
          <dgm:bulletEnabled/>
        </dgm:presLayoutVars>
      </dgm:prSet>
      <dgm:spPr/>
    </dgm:pt>
    <dgm:pt modelId="{2E8A18EE-461C-4242-BA8C-F4CD078F08FB}" type="pres">
      <dgm:prSet presAssocID="{7E7B13CD-7400-4AC6-83AD-419D2F2A7FE1}" presName="descendantText" presStyleLbl="alignNode1" presStyleIdx="2" presStyleCnt="6">
        <dgm:presLayoutVars>
          <dgm:bulletEnabled/>
        </dgm:presLayoutVars>
      </dgm:prSet>
      <dgm:spPr/>
    </dgm:pt>
    <dgm:pt modelId="{97C4019B-36B4-45AC-B2EE-A21F4A2323C8}" type="pres">
      <dgm:prSet presAssocID="{EC65FEFA-74BF-4362-B4E5-D4F8E0F35948}" presName="sp" presStyleCnt="0"/>
      <dgm:spPr/>
    </dgm:pt>
    <dgm:pt modelId="{B0A5E2F4-7E20-42EA-B427-4D147D0E3BC5}" type="pres">
      <dgm:prSet presAssocID="{62353CD3-3AF1-49A7-AA04-EF966E18EE49}" presName="linNode" presStyleCnt="0"/>
      <dgm:spPr/>
    </dgm:pt>
    <dgm:pt modelId="{AA7531CD-89B0-4D5C-A0B1-D2F7A2C60272}" type="pres">
      <dgm:prSet presAssocID="{62353CD3-3AF1-49A7-AA04-EF966E18EE49}" presName="parentText" presStyleLbl="solidFgAcc1" presStyleIdx="3" presStyleCnt="6">
        <dgm:presLayoutVars>
          <dgm:chMax val="1"/>
          <dgm:bulletEnabled/>
        </dgm:presLayoutVars>
      </dgm:prSet>
      <dgm:spPr/>
    </dgm:pt>
    <dgm:pt modelId="{0B66980C-6BD3-49F3-A96E-8CE3B0EC7B4D}" type="pres">
      <dgm:prSet presAssocID="{62353CD3-3AF1-49A7-AA04-EF966E18EE49}" presName="descendantText" presStyleLbl="alignNode1" presStyleIdx="3" presStyleCnt="6">
        <dgm:presLayoutVars>
          <dgm:bulletEnabled/>
        </dgm:presLayoutVars>
      </dgm:prSet>
      <dgm:spPr/>
    </dgm:pt>
    <dgm:pt modelId="{0E82BAEE-F1A3-4548-879C-9E5FA4C53BF7}" type="pres">
      <dgm:prSet presAssocID="{8101A6B3-89FD-43EB-A553-55198FA32128}" presName="sp" presStyleCnt="0"/>
      <dgm:spPr/>
    </dgm:pt>
    <dgm:pt modelId="{A920A094-DF05-4612-B6A7-E498DC016749}" type="pres">
      <dgm:prSet presAssocID="{13C19571-BB88-4DF3-9EC2-A7F9550FB5EF}" presName="linNode" presStyleCnt="0"/>
      <dgm:spPr/>
    </dgm:pt>
    <dgm:pt modelId="{11CC0AAC-F4F4-49B2-92F2-D62B205AFD30}" type="pres">
      <dgm:prSet presAssocID="{13C19571-BB88-4DF3-9EC2-A7F9550FB5EF}" presName="parentText" presStyleLbl="solidFgAcc1" presStyleIdx="4" presStyleCnt="6">
        <dgm:presLayoutVars>
          <dgm:chMax val="1"/>
          <dgm:bulletEnabled/>
        </dgm:presLayoutVars>
      </dgm:prSet>
      <dgm:spPr/>
    </dgm:pt>
    <dgm:pt modelId="{845EA94D-8A48-4454-9CD5-0F5D5C8639C7}" type="pres">
      <dgm:prSet presAssocID="{13C19571-BB88-4DF3-9EC2-A7F9550FB5EF}" presName="descendantText" presStyleLbl="alignNode1" presStyleIdx="4" presStyleCnt="6">
        <dgm:presLayoutVars>
          <dgm:bulletEnabled/>
        </dgm:presLayoutVars>
      </dgm:prSet>
      <dgm:spPr/>
    </dgm:pt>
    <dgm:pt modelId="{EE9C1703-B135-4447-B033-CEC0BDED6686}" type="pres">
      <dgm:prSet presAssocID="{830C043F-7261-4739-A215-7975E5D4804B}" presName="sp" presStyleCnt="0"/>
      <dgm:spPr/>
    </dgm:pt>
    <dgm:pt modelId="{2E99A5A5-A7AE-4BEC-9408-D54E66AD6880}" type="pres">
      <dgm:prSet presAssocID="{A583C419-FA1A-4F96-B5A2-E7D295F77D6E}" presName="linNode" presStyleCnt="0"/>
      <dgm:spPr/>
    </dgm:pt>
    <dgm:pt modelId="{A82C320D-73DE-4B2D-A158-E670461A8016}" type="pres">
      <dgm:prSet presAssocID="{A583C419-FA1A-4F96-B5A2-E7D295F77D6E}" presName="parentText" presStyleLbl="solidFgAcc1" presStyleIdx="5" presStyleCnt="6">
        <dgm:presLayoutVars>
          <dgm:chMax val="1"/>
          <dgm:bulletEnabled/>
        </dgm:presLayoutVars>
      </dgm:prSet>
      <dgm:spPr/>
    </dgm:pt>
    <dgm:pt modelId="{BAC94F43-1EB4-4C4C-95AD-A74279FED1D5}" type="pres">
      <dgm:prSet presAssocID="{A583C419-FA1A-4F96-B5A2-E7D295F77D6E}" presName="descendantText" presStyleLbl="alignNode1" presStyleIdx="5" presStyleCnt="6">
        <dgm:presLayoutVars>
          <dgm:bulletEnabled/>
        </dgm:presLayoutVars>
      </dgm:prSet>
      <dgm:spPr/>
    </dgm:pt>
  </dgm:ptLst>
  <dgm:cxnLst>
    <dgm:cxn modelId="{FCAD0F07-D54A-4CBE-8A11-8A9FC264B1AA}" srcId="{945EF733-3EB5-4CB2-A83D-CBD5DE01FD2E}" destId="{279C3A74-9242-4CBA-9BE3-855C6FA52A69}" srcOrd="1" destOrd="0" parTransId="{E441F0DB-5196-4D6C-A59B-85E6E037D0D3}" sibTransId="{E56296AF-CEB8-437A-BB19-7C606DB614FE}"/>
    <dgm:cxn modelId="{1BCD9408-C173-4E09-98C0-4E0F4C0E202D}" srcId="{13C19571-BB88-4DF3-9EC2-A7F9550FB5EF}" destId="{015FAF98-F37B-44A2-9851-B2BDB65D558D}" srcOrd="0" destOrd="0" parTransId="{64772AB2-A018-4CC4-BCFB-EDF755A8DA74}" sibTransId="{2B4384F2-E450-49B3-9EF0-9B5235D6CCE4}"/>
    <dgm:cxn modelId="{9FB72D1A-CFCE-4A93-B9AF-A6B53A365F3A}" srcId="{BCC69C62-53A1-4E66-8646-4445C9801CEE}" destId="{13C19571-BB88-4DF3-9EC2-A7F9550FB5EF}" srcOrd="4" destOrd="0" parTransId="{D288D14F-8EA7-4E14-991C-9D995525BE38}" sibTransId="{830C043F-7261-4739-A215-7975E5D4804B}"/>
    <dgm:cxn modelId="{5E81E01A-ECD9-4E76-997D-841850B37644}" type="presOf" srcId="{590679F1-B6C5-40CB-AC5D-6A07E42803D0}" destId="{BAC94F43-1EB4-4C4C-95AD-A74279FED1D5}" srcOrd="0" destOrd="1" presId="urn:microsoft.com/office/officeart/2016/7/layout/VerticalHollowActionList"/>
    <dgm:cxn modelId="{BC432A27-FE68-4758-BAC0-9596B7AF6F4C}" type="presOf" srcId="{A583C419-FA1A-4F96-B5A2-E7D295F77D6E}" destId="{A82C320D-73DE-4B2D-A158-E670461A8016}" srcOrd="0" destOrd="0" presId="urn:microsoft.com/office/officeart/2016/7/layout/VerticalHollowActionList"/>
    <dgm:cxn modelId="{47DE3F28-E0CF-4EFE-BA06-2602753DC168}" type="presOf" srcId="{62353CD3-3AF1-49A7-AA04-EF966E18EE49}" destId="{AA7531CD-89B0-4D5C-A0B1-D2F7A2C60272}" srcOrd="0" destOrd="0" presId="urn:microsoft.com/office/officeart/2016/7/layout/VerticalHollowActionList"/>
    <dgm:cxn modelId="{B1421535-7A16-4BDE-8EA9-E711F8E732B3}" type="presOf" srcId="{015FAF98-F37B-44A2-9851-B2BDB65D558D}" destId="{845EA94D-8A48-4454-9CD5-0F5D5C8639C7}" srcOrd="0" destOrd="0" presId="urn:microsoft.com/office/officeart/2016/7/layout/VerticalHollowActionList"/>
    <dgm:cxn modelId="{C96F515B-3786-47FA-8C23-785817D21DFC}" srcId="{7E7B13CD-7400-4AC6-83AD-419D2F2A7FE1}" destId="{33BB07DC-1454-4606-A1D8-A04DBBCA0429}" srcOrd="0" destOrd="0" parTransId="{D2F18A37-C4BD-4E33-A7A6-97AE54E107C4}" sibTransId="{D595B350-54D3-4BDA-93DD-A5E70DFE3DA9}"/>
    <dgm:cxn modelId="{F09E535E-9C51-4934-BB1C-EFCBBF0C5B47}" type="presOf" srcId="{9A8A2562-C8A1-46F1-921F-81B2F5E71EB7}" destId="{0B66980C-6BD3-49F3-A96E-8CE3B0EC7B4D}" srcOrd="0" destOrd="0" presId="urn:microsoft.com/office/officeart/2016/7/layout/VerticalHollowActionList"/>
    <dgm:cxn modelId="{8D031A6B-9747-437D-A0DE-8382659698F7}" srcId="{F61CB38A-0A7C-4053-A3FF-3A19C117C7E5}" destId="{8F72280B-E6A5-408A-93E0-15B754544AA9}" srcOrd="1" destOrd="0" parTransId="{10932A65-DD0C-4CD7-B55B-E366995165DD}" sibTransId="{5E6C981D-B35B-494F-A1F3-C6FDA2872724}"/>
    <dgm:cxn modelId="{0B021A6D-ECF6-4480-8E28-9E1E73A72E14}" type="presOf" srcId="{945EF733-3EB5-4CB2-A83D-CBD5DE01FD2E}" destId="{5D8976EE-FFFD-4F15-9F3C-920CD63D645A}" srcOrd="0" destOrd="0" presId="urn:microsoft.com/office/officeart/2016/7/layout/VerticalHollowActionList"/>
    <dgm:cxn modelId="{3138D54D-1663-45A0-A7EF-0A40D4CFC526}" type="presOf" srcId="{97ADF90C-6A52-463A-A2CD-D3807D19407D}" destId="{845EA94D-8A48-4454-9CD5-0F5D5C8639C7}" srcOrd="0" destOrd="1" presId="urn:microsoft.com/office/officeart/2016/7/layout/VerticalHollowActionList"/>
    <dgm:cxn modelId="{2CC07A6F-4C42-4CD7-815B-B32440B539B1}" srcId="{BCC69C62-53A1-4E66-8646-4445C9801CEE}" destId="{A583C419-FA1A-4F96-B5A2-E7D295F77D6E}" srcOrd="5" destOrd="0" parTransId="{75C07D2E-0CB1-493E-A1CB-CBC94D16381E}" sibTransId="{93D7296C-9D40-4365-94E5-1AC820A26466}"/>
    <dgm:cxn modelId="{ABEEA04F-BF3A-4CF8-86AE-9E76002649EB}" type="presOf" srcId="{33BB07DC-1454-4606-A1D8-A04DBBCA0429}" destId="{2E8A18EE-461C-4242-BA8C-F4CD078F08FB}" srcOrd="0" destOrd="0" presId="urn:microsoft.com/office/officeart/2016/7/layout/VerticalHollowActionList"/>
    <dgm:cxn modelId="{74E29356-19C9-4E32-B7ED-1FAD64D7404C}" srcId="{A583C419-FA1A-4F96-B5A2-E7D295F77D6E}" destId="{1DB193B3-09B4-41B3-AB74-7BB7ECAB2BF5}" srcOrd="0" destOrd="0" parTransId="{CBDD3727-AA38-46B6-ABA0-EBC37A505EC2}" sibTransId="{975EEF58-A4BD-4FC9-9F95-35A9B10E2EC1}"/>
    <dgm:cxn modelId="{360B517F-62F8-4D64-AD8E-71A5A8D618F5}" type="presOf" srcId="{279C3A74-9242-4CBA-9BE3-855C6FA52A69}" destId="{639A96B0-190B-43D1-930C-BB169FB724EC}" srcOrd="0" destOrd="1" presId="urn:microsoft.com/office/officeart/2016/7/layout/VerticalHollowActionList"/>
    <dgm:cxn modelId="{DA4ACC7F-1528-4C01-B144-0F96E86A12BC}" srcId="{BCC69C62-53A1-4E66-8646-4445C9801CEE}" destId="{945EF733-3EB5-4CB2-A83D-CBD5DE01FD2E}" srcOrd="0" destOrd="0" parTransId="{EF617BE4-89AD-4380-96FA-0980D6004688}" sibTransId="{D320BFE0-D23C-467C-B223-73BDF0903D83}"/>
    <dgm:cxn modelId="{FF19CB81-E0E8-42C2-9EB3-38ECB7A8FD73}" srcId="{BCC69C62-53A1-4E66-8646-4445C9801CEE}" destId="{F61CB38A-0A7C-4053-A3FF-3A19C117C7E5}" srcOrd="1" destOrd="0" parTransId="{B1CDBE4A-1993-4B09-9C82-FA7B75DDE8CB}" sibTransId="{20274165-4408-4037-8D21-22B00FD6F2A2}"/>
    <dgm:cxn modelId="{1801E983-A654-46F6-BFC8-955D62ED9CB6}" type="presOf" srcId="{7E7B13CD-7400-4AC6-83AD-419D2F2A7FE1}" destId="{1970E8CC-546E-4400-9C6A-D94FD5E82FE7}" srcOrd="0" destOrd="0" presId="urn:microsoft.com/office/officeart/2016/7/layout/VerticalHollowActionList"/>
    <dgm:cxn modelId="{3906E18B-ED7D-449E-8A5E-A67B553D293E}" srcId="{BCC69C62-53A1-4E66-8646-4445C9801CEE}" destId="{7E7B13CD-7400-4AC6-83AD-419D2F2A7FE1}" srcOrd="2" destOrd="0" parTransId="{59C81FA0-A76A-4FB7-8D08-23612A95359D}" sibTransId="{EC65FEFA-74BF-4362-B4E5-D4F8E0F35948}"/>
    <dgm:cxn modelId="{D9781C90-CB45-40A3-A167-21F6836B9C42}" type="presOf" srcId="{F61CB38A-0A7C-4053-A3FF-3A19C117C7E5}" destId="{4651F84F-5C83-45B2-BAAC-8E9179EDB62A}" srcOrd="0" destOrd="0" presId="urn:microsoft.com/office/officeart/2016/7/layout/VerticalHollowActionList"/>
    <dgm:cxn modelId="{83582992-7470-494F-9943-C12AF5AF248D}" srcId="{62353CD3-3AF1-49A7-AA04-EF966E18EE49}" destId="{C17E85BF-F078-4BA6-80D9-DEF724558154}" srcOrd="1" destOrd="0" parTransId="{B11FF895-8947-4B5F-BBAA-A1DF6E137AF3}" sibTransId="{AC6D65A1-1184-4A36-ACD4-8EF76E09EAEA}"/>
    <dgm:cxn modelId="{590E5E95-C310-4D0F-B648-0ABFF4A8ACB8}" srcId="{62353CD3-3AF1-49A7-AA04-EF966E18EE49}" destId="{9A8A2562-C8A1-46F1-921F-81B2F5E71EB7}" srcOrd="0" destOrd="0" parTransId="{C603D15E-41C7-4BAC-9E62-29C41BE0B200}" sibTransId="{5BFB81D5-2795-428A-AEA5-163BAC4F27D7}"/>
    <dgm:cxn modelId="{7482A598-0A3A-494D-95FA-20A3022C506B}" type="presOf" srcId="{C17E85BF-F078-4BA6-80D9-DEF724558154}" destId="{0B66980C-6BD3-49F3-A96E-8CE3B0EC7B4D}" srcOrd="0" destOrd="1" presId="urn:microsoft.com/office/officeart/2016/7/layout/VerticalHollowActionList"/>
    <dgm:cxn modelId="{BCD80B99-7933-4281-A5AB-5B1FDC968CEA}" type="presOf" srcId="{BCC69C62-53A1-4E66-8646-4445C9801CEE}" destId="{DE7E5A39-8390-42F5-A133-FCE80833F5EF}" srcOrd="0" destOrd="0" presId="urn:microsoft.com/office/officeart/2016/7/layout/VerticalHollowActionList"/>
    <dgm:cxn modelId="{B753B29C-DD89-4EFC-837F-BAD39BDAB73F}" srcId="{7E7B13CD-7400-4AC6-83AD-419D2F2A7FE1}" destId="{58FBB5C4-B662-42DE-91EA-EC59F1757C15}" srcOrd="1" destOrd="0" parTransId="{26D5745F-2D7A-4718-86FF-C943BA5FB8B5}" sibTransId="{19BEA8C4-78B2-41C0-AFA9-064DF7402399}"/>
    <dgm:cxn modelId="{A722659F-45DE-45A3-ADB1-3DE3F0DD8CD0}" type="presOf" srcId="{37E98C2F-53E4-4843-85E4-834BDF94E8D5}" destId="{2554CCD2-E995-4507-9BB9-3538636110AD}" srcOrd="0" destOrd="0" presId="urn:microsoft.com/office/officeart/2016/7/layout/VerticalHollowActionList"/>
    <dgm:cxn modelId="{C42A68AB-5255-4468-9F1B-95EDAF97FC91}" srcId="{945EF733-3EB5-4CB2-A83D-CBD5DE01FD2E}" destId="{42FB6260-DA3A-4AA6-8851-1C9E1075CC0B}" srcOrd="0" destOrd="0" parTransId="{9DD21DFF-82D2-4505-9525-CE42338B0CA2}" sibTransId="{193B83E7-FFA3-4D79-99DA-4A9C9C5CE848}"/>
    <dgm:cxn modelId="{961C72AB-9923-4D14-9B52-5E45FE9A4B4B}" type="presOf" srcId="{58FBB5C4-B662-42DE-91EA-EC59F1757C15}" destId="{2E8A18EE-461C-4242-BA8C-F4CD078F08FB}" srcOrd="0" destOrd="1" presId="urn:microsoft.com/office/officeart/2016/7/layout/VerticalHollowActionList"/>
    <dgm:cxn modelId="{608228AC-7D90-48F2-9140-A353D9D14935}" type="presOf" srcId="{13C19571-BB88-4DF3-9EC2-A7F9550FB5EF}" destId="{11CC0AAC-F4F4-49B2-92F2-D62B205AFD30}" srcOrd="0" destOrd="0" presId="urn:microsoft.com/office/officeart/2016/7/layout/VerticalHollowActionList"/>
    <dgm:cxn modelId="{695483B1-0694-4A5E-8FF6-7C6EC5D4C1AA}" srcId="{13C19571-BB88-4DF3-9EC2-A7F9550FB5EF}" destId="{97ADF90C-6A52-463A-A2CD-D3807D19407D}" srcOrd="1" destOrd="0" parTransId="{3C3ABFF9-59AB-4CC7-867C-945DD8E36D38}" sibTransId="{79AA44BF-0B1B-4D69-83E8-4A8E677CA273}"/>
    <dgm:cxn modelId="{D6AD2ABA-9824-4340-BC4B-20EF2514FC6A}" srcId="{F61CB38A-0A7C-4053-A3FF-3A19C117C7E5}" destId="{37E98C2F-53E4-4843-85E4-834BDF94E8D5}" srcOrd="0" destOrd="0" parTransId="{25729980-EE3D-476B-B234-7F164BC32F59}" sibTransId="{0DAADC33-8F95-4822-9FD9-377F8F801FD9}"/>
    <dgm:cxn modelId="{0C8FAFBC-B022-405F-BB24-2C01A34BEFBC}" srcId="{BCC69C62-53A1-4E66-8646-4445C9801CEE}" destId="{62353CD3-3AF1-49A7-AA04-EF966E18EE49}" srcOrd="3" destOrd="0" parTransId="{8F90EBA8-E925-440A-B676-BDA4064B68C1}" sibTransId="{8101A6B3-89FD-43EB-A553-55198FA32128}"/>
    <dgm:cxn modelId="{13491FC2-3370-420A-B068-389128842EE5}" type="presOf" srcId="{1DB193B3-09B4-41B3-AB74-7BB7ECAB2BF5}" destId="{BAC94F43-1EB4-4C4C-95AD-A74279FED1D5}" srcOrd="0" destOrd="0" presId="urn:microsoft.com/office/officeart/2016/7/layout/VerticalHollowActionList"/>
    <dgm:cxn modelId="{40EBFBCE-D51E-4FC7-866E-FDB8810F037F}" type="presOf" srcId="{8F72280B-E6A5-408A-93E0-15B754544AA9}" destId="{2554CCD2-E995-4507-9BB9-3538636110AD}" srcOrd="0" destOrd="1" presId="urn:microsoft.com/office/officeart/2016/7/layout/VerticalHollowActionList"/>
    <dgm:cxn modelId="{B6EA9ADA-06BE-4744-B872-4FECC655F046}" srcId="{A583C419-FA1A-4F96-B5A2-E7D295F77D6E}" destId="{590679F1-B6C5-40CB-AC5D-6A07E42803D0}" srcOrd="1" destOrd="0" parTransId="{7D1D430D-63AB-49D0-91A1-500DA2190A85}" sibTransId="{62A4228F-0DC2-4DE9-A732-440F3A368EC6}"/>
    <dgm:cxn modelId="{E2DD8CDD-BC1D-4B2A-97E3-39F05720A0B9}" type="presOf" srcId="{42FB6260-DA3A-4AA6-8851-1C9E1075CC0B}" destId="{639A96B0-190B-43D1-930C-BB169FB724EC}" srcOrd="0" destOrd="0" presId="urn:microsoft.com/office/officeart/2016/7/layout/VerticalHollowActionList"/>
    <dgm:cxn modelId="{41800878-D6FC-4AEA-9068-78B025BD7C90}" type="presParOf" srcId="{DE7E5A39-8390-42F5-A133-FCE80833F5EF}" destId="{030A5C19-3075-40D0-98D1-A17315D131F6}" srcOrd="0" destOrd="0" presId="urn:microsoft.com/office/officeart/2016/7/layout/VerticalHollowActionList"/>
    <dgm:cxn modelId="{2CF7F770-8379-4EE3-8750-0AC4ECCA2DB4}" type="presParOf" srcId="{030A5C19-3075-40D0-98D1-A17315D131F6}" destId="{5D8976EE-FFFD-4F15-9F3C-920CD63D645A}" srcOrd="0" destOrd="0" presId="urn:microsoft.com/office/officeart/2016/7/layout/VerticalHollowActionList"/>
    <dgm:cxn modelId="{6BC7CFE7-8290-4522-8D44-9B1B24DE3F79}" type="presParOf" srcId="{030A5C19-3075-40D0-98D1-A17315D131F6}" destId="{639A96B0-190B-43D1-930C-BB169FB724EC}" srcOrd="1" destOrd="0" presId="urn:microsoft.com/office/officeart/2016/7/layout/VerticalHollowActionList"/>
    <dgm:cxn modelId="{C14A5D78-19BF-4DD3-8D6F-82C805128B80}" type="presParOf" srcId="{DE7E5A39-8390-42F5-A133-FCE80833F5EF}" destId="{B8ED8ACD-3CC7-4AC7-B37F-B3ABA945B7CC}" srcOrd="1" destOrd="0" presId="urn:microsoft.com/office/officeart/2016/7/layout/VerticalHollowActionList"/>
    <dgm:cxn modelId="{ED4F6421-C586-416E-AD0C-83E786EE2B9C}" type="presParOf" srcId="{DE7E5A39-8390-42F5-A133-FCE80833F5EF}" destId="{96744162-031E-43D0-A08E-FBF7FAA04B3D}" srcOrd="2" destOrd="0" presId="urn:microsoft.com/office/officeart/2016/7/layout/VerticalHollowActionList"/>
    <dgm:cxn modelId="{EE7ECC05-4BD9-4DCE-93D7-C4DF2414478E}" type="presParOf" srcId="{96744162-031E-43D0-A08E-FBF7FAA04B3D}" destId="{4651F84F-5C83-45B2-BAAC-8E9179EDB62A}" srcOrd="0" destOrd="0" presId="urn:microsoft.com/office/officeart/2016/7/layout/VerticalHollowActionList"/>
    <dgm:cxn modelId="{50A1B1BC-1A66-44B9-9D89-F3E76DE48F8C}" type="presParOf" srcId="{96744162-031E-43D0-A08E-FBF7FAA04B3D}" destId="{2554CCD2-E995-4507-9BB9-3538636110AD}" srcOrd="1" destOrd="0" presId="urn:microsoft.com/office/officeart/2016/7/layout/VerticalHollowActionList"/>
    <dgm:cxn modelId="{B8A58737-A672-47DB-A67C-1D704F6EDE23}" type="presParOf" srcId="{DE7E5A39-8390-42F5-A133-FCE80833F5EF}" destId="{59F7DA61-B213-4AFF-B3C7-74C5BCE23211}" srcOrd="3" destOrd="0" presId="urn:microsoft.com/office/officeart/2016/7/layout/VerticalHollowActionList"/>
    <dgm:cxn modelId="{79E700D8-4B02-4718-A355-E12DFD1BFEFB}" type="presParOf" srcId="{DE7E5A39-8390-42F5-A133-FCE80833F5EF}" destId="{D7C1819D-2B57-4101-B7E7-293E692370CA}" srcOrd="4" destOrd="0" presId="urn:microsoft.com/office/officeart/2016/7/layout/VerticalHollowActionList"/>
    <dgm:cxn modelId="{E1024A49-1F9F-41D3-8B6D-C2E117AB9D58}" type="presParOf" srcId="{D7C1819D-2B57-4101-B7E7-293E692370CA}" destId="{1970E8CC-546E-4400-9C6A-D94FD5E82FE7}" srcOrd="0" destOrd="0" presId="urn:microsoft.com/office/officeart/2016/7/layout/VerticalHollowActionList"/>
    <dgm:cxn modelId="{F6306F1B-EF6A-4893-9FC4-A5BA06751CBE}" type="presParOf" srcId="{D7C1819D-2B57-4101-B7E7-293E692370CA}" destId="{2E8A18EE-461C-4242-BA8C-F4CD078F08FB}" srcOrd="1" destOrd="0" presId="urn:microsoft.com/office/officeart/2016/7/layout/VerticalHollowActionList"/>
    <dgm:cxn modelId="{4E303E6C-4A51-4248-B578-98DDBBAD8095}" type="presParOf" srcId="{DE7E5A39-8390-42F5-A133-FCE80833F5EF}" destId="{97C4019B-36B4-45AC-B2EE-A21F4A2323C8}" srcOrd="5" destOrd="0" presId="urn:microsoft.com/office/officeart/2016/7/layout/VerticalHollowActionList"/>
    <dgm:cxn modelId="{80846200-2177-4FD5-90E8-C6B4ADB901ED}" type="presParOf" srcId="{DE7E5A39-8390-42F5-A133-FCE80833F5EF}" destId="{B0A5E2F4-7E20-42EA-B427-4D147D0E3BC5}" srcOrd="6" destOrd="0" presId="urn:microsoft.com/office/officeart/2016/7/layout/VerticalHollowActionList"/>
    <dgm:cxn modelId="{710E91D6-A3A2-4804-A009-64690E57035B}" type="presParOf" srcId="{B0A5E2F4-7E20-42EA-B427-4D147D0E3BC5}" destId="{AA7531CD-89B0-4D5C-A0B1-D2F7A2C60272}" srcOrd="0" destOrd="0" presId="urn:microsoft.com/office/officeart/2016/7/layout/VerticalHollowActionList"/>
    <dgm:cxn modelId="{A81E8356-8408-417C-B511-01540F1959AE}" type="presParOf" srcId="{B0A5E2F4-7E20-42EA-B427-4D147D0E3BC5}" destId="{0B66980C-6BD3-49F3-A96E-8CE3B0EC7B4D}" srcOrd="1" destOrd="0" presId="urn:microsoft.com/office/officeart/2016/7/layout/VerticalHollowActionList"/>
    <dgm:cxn modelId="{4DFEDAEC-04D4-49A6-ABD1-6ED2FB5606D1}" type="presParOf" srcId="{DE7E5A39-8390-42F5-A133-FCE80833F5EF}" destId="{0E82BAEE-F1A3-4548-879C-9E5FA4C53BF7}" srcOrd="7" destOrd="0" presId="urn:microsoft.com/office/officeart/2016/7/layout/VerticalHollowActionList"/>
    <dgm:cxn modelId="{ECC60B05-9233-4950-A186-80B3398D40B6}" type="presParOf" srcId="{DE7E5A39-8390-42F5-A133-FCE80833F5EF}" destId="{A920A094-DF05-4612-B6A7-E498DC016749}" srcOrd="8" destOrd="0" presId="urn:microsoft.com/office/officeart/2016/7/layout/VerticalHollowActionList"/>
    <dgm:cxn modelId="{A1A7A6DA-BB5B-4666-9F7F-D5CFABF98B05}" type="presParOf" srcId="{A920A094-DF05-4612-B6A7-E498DC016749}" destId="{11CC0AAC-F4F4-49B2-92F2-D62B205AFD30}" srcOrd="0" destOrd="0" presId="urn:microsoft.com/office/officeart/2016/7/layout/VerticalHollowActionList"/>
    <dgm:cxn modelId="{0031D8BF-2328-48CF-A88D-6A89CF54C10D}" type="presParOf" srcId="{A920A094-DF05-4612-B6A7-E498DC016749}" destId="{845EA94D-8A48-4454-9CD5-0F5D5C8639C7}" srcOrd="1" destOrd="0" presId="urn:microsoft.com/office/officeart/2016/7/layout/VerticalHollowActionList"/>
    <dgm:cxn modelId="{8CE31CD8-0DC9-48C3-8505-9BDC07E9230A}" type="presParOf" srcId="{DE7E5A39-8390-42F5-A133-FCE80833F5EF}" destId="{EE9C1703-B135-4447-B033-CEC0BDED6686}" srcOrd="9" destOrd="0" presId="urn:microsoft.com/office/officeart/2016/7/layout/VerticalHollowActionList"/>
    <dgm:cxn modelId="{1AD3AFBE-0AB3-43F9-AA7E-782E0FE64194}" type="presParOf" srcId="{DE7E5A39-8390-42F5-A133-FCE80833F5EF}" destId="{2E99A5A5-A7AE-4BEC-9408-D54E66AD6880}" srcOrd="10" destOrd="0" presId="urn:microsoft.com/office/officeart/2016/7/layout/VerticalHollowActionList"/>
    <dgm:cxn modelId="{E0346602-81E3-4C33-8D3B-68D22125F904}" type="presParOf" srcId="{2E99A5A5-A7AE-4BEC-9408-D54E66AD6880}" destId="{A82C320D-73DE-4B2D-A158-E670461A8016}" srcOrd="0" destOrd="0" presId="urn:microsoft.com/office/officeart/2016/7/layout/VerticalHollowActionList"/>
    <dgm:cxn modelId="{4096F0EE-D109-4633-890D-9FC6720F25C7}" type="presParOf" srcId="{2E99A5A5-A7AE-4BEC-9408-D54E66AD6880}" destId="{BAC94F43-1EB4-4C4C-95AD-A74279FED1D5}" srcOrd="1" destOrd="0" presId="urn:microsoft.com/office/officeart/2016/7/layout/VerticalHollow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91BCCC3-CC0D-4D8B-B39E-179E723C2B11}" type="doc">
      <dgm:prSet loTypeId="urn:microsoft.com/office/officeart/2005/8/layout/hList1" loCatId="list" qsTypeId="urn:microsoft.com/office/officeart/2005/8/quickstyle/simple4" qsCatId="simple" csTypeId="urn:microsoft.com/office/officeart/2005/8/colors/accent2_2" csCatId="accent2"/>
      <dgm:spPr/>
      <dgm:t>
        <a:bodyPr/>
        <a:lstStyle/>
        <a:p>
          <a:endParaRPr lang="en-US"/>
        </a:p>
      </dgm:t>
    </dgm:pt>
    <dgm:pt modelId="{EBBF61E5-853F-448B-8A2F-CB374BE7E65B}">
      <dgm:prSet/>
      <dgm:spPr/>
      <dgm:t>
        <a:bodyPr/>
        <a:lstStyle/>
        <a:p>
          <a:r>
            <a:rPr lang="nl-NL"/>
            <a:t>Observe </a:t>
          </a:r>
          <a:endParaRPr lang="en-US"/>
        </a:p>
      </dgm:t>
    </dgm:pt>
    <dgm:pt modelId="{D471AB1C-A415-4BC4-8073-6BEB31DBFA90}" type="parTrans" cxnId="{1ECD1C2E-E95D-4769-9A96-25A6FD6A4D0B}">
      <dgm:prSet/>
      <dgm:spPr/>
      <dgm:t>
        <a:bodyPr/>
        <a:lstStyle/>
        <a:p>
          <a:endParaRPr lang="en-US"/>
        </a:p>
      </dgm:t>
    </dgm:pt>
    <dgm:pt modelId="{EBF37F59-C19D-48D7-9D68-BE761C93B549}" type="sibTrans" cxnId="{1ECD1C2E-E95D-4769-9A96-25A6FD6A4D0B}">
      <dgm:prSet/>
      <dgm:spPr/>
      <dgm:t>
        <a:bodyPr/>
        <a:lstStyle/>
        <a:p>
          <a:endParaRPr lang="en-US"/>
        </a:p>
      </dgm:t>
    </dgm:pt>
    <dgm:pt modelId="{5BC2C6ED-FC61-4F58-A525-16F298F95CA1}">
      <dgm:prSet/>
      <dgm:spPr/>
      <dgm:t>
        <a:bodyPr/>
        <a:lstStyle/>
        <a:p>
          <a:r>
            <a:rPr lang="nl-NL"/>
            <a:t>how users interact with their environment. Capture quotes, behaviors and other notes that reflect their experience. Watching users gives you clues as to what they think and feel— what they need. </a:t>
          </a:r>
          <a:endParaRPr lang="en-US"/>
        </a:p>
      </dgm:t>
    </dgm:pt>
    <dgm:pt modelId="{608F3CFC-82E9-4627-8ED4-189A40B32A1B}" type="parTrans" cxnId="{48EB198D-10F5-476F-8779-52EDA01878B1}">
      <dgm:prSet/>
      <dgm:spPr/>
      <dgm:t>
        <a:bodyPr/>
        <a:lstStyle/>
        <a:p>
          <a:endParaRPr lang="en-US"/>
        </a:p>
      </dgm:t>
    </dgm:pt>
    <dgm:pt modelId="{D23171FF-6266-472E-8267-1BE0417F5DDC}" type="sibTrans" cxnId="{48EB198D-10F5-476F-8779-52EDA01878B1}">
      <dgm:prSet/>
      <dgm:spPr/>
      <dgm:t>
        <a:bodyPr/>
        <a:lstStyle/>
        <a:p>
          <a:endParaRPr lang="en-US"/>
        </a:p>
      </dgm:t>
    </dgm:pt>
    <dgm:pt modelId="{30CCE4A8-82C8-4F65-AE39-5BE15099F48C}">
      <dgm:prSet/>
      <dgm:spPr/>
      <dgm:t>
        <a:bodyPr/>
        <a:lstStyle/>
        <a:p>
          <a:r>
            <a:rPr lang="nl-NL"/>
            <a:t>Engage </a:t>
          </a:r>
          <a:endParaRPr lang="en-US"/>
        </a:p>
      </dgm:t>
    </dgm:pt>
    <dgm:pt modelId="{46387409-0B49-4F72-AB05-AF955DADBB4D}" type="parTrans" cxnId="{8D887E67-C1B8-4A91-A5B3-5516AC10EE3C}">
      <dgm:prSet/>
      <dgm:spPr/>
      <dgm:t>
        <a:bodyPr/>
        <a:lstStyle/>
        <a:p>
          <a:endParaRPr lang="en-US"/>
        </a:p>
      </dgm:t>
    </dgm:pt>
    <dgm:pt modelId="{ABFDF6D5-C230-430F-BD2B-1128585B4226}" type="sibTrans" cxnId="{8D887E67-C1B8-4A91-A5B3-5516AC10EE3C}">
      <dgm:prSet/>
      <dgm:spPr/>
      <dgm:t>
        <a:bodyPr/>
        <a:lstStyle/>
        <a:p>
          <a:endParaRPr lang="en-US"/>
        </a:p>
      </dgm:t>
    </dgm:pt>
    <dgm:pt modelId="{2E831E0E-3B9C-4E61-8185-86CF6E00DD9B}">
      <dgm:prSet/>
      <dgm:spPr/>
      <dgm:t>
        <a:bodyPr/>
        <a:lstStyle/>
        <a:p>
          <a:r>
            <a:rPr lang="nl-NL"/>
            <a:t>users directly—interact with and interview them. Engaging users reveals deeper insights into their beliefs and values. </a:t>
          </a:r>
          <a:endParaRPr lang="en-US"/>
        </a:p>
      </dgm:t>
    </dgm:pt>
    <dgm:pt modelId="{CC73356A-CB7B-4D0D-8C74-91E3CC0C9250}" type="parTrans" cxnId="{63F7F099-CC98-4BE9-A758-BB6D50B39D7B}">
      <dgm:prSet/>
      <dgm:spPr/>
      <dgm:t>
        <a:bodyPr/>
        <a:lstStyle/>
        <a:p>
          <a:endParaRPr lang="en-US"/>
        </a:p>
      </dgm:t>
    </dgm:pt>
    <dgm:pt modelId="{4668C537-2F53-44CA-8A6A-68B2194DC57E}" type="sibTrans" cxnId="{63F7F099-CC98-4BE9-A758-BB6D50B39D7B}">
      <dgm:prSet/>
      <dgm:spPr/>
      <dgm:t>
        <a:bodyPr/>
        <a:lstStyle/>
        <a:p>
          <a:endParaRPr lang="en-US"/>
        </a:p>
      </dgm:t>
    </dgm:pt>
    <dgm:pt modelId="{F0EBAC82-5F73-4E47-947C-630A380B3A2F}">
      <dgm:prSet/>
      <dgm:spPr/>
      <dgm:t>
        <a:bodyPr/>
        <a:lstStyle/>
        <a:p>
          <a:r>
            <a:rPr lang="nl-NL"/>
            <a:t>Immerse </a:t>
          </a:r>
          <a:endParaRPr lang="en-US"/>
        </a:p>
      </dgm:t>
    </dgm:pt>
    <dgm:pt modelId="{064EE280-15DF-43E2-BD82-C012D19996C0}" type="parTrans" cxnId="{6092792B-142F-4E6E-AC2D-3C6DFC189E0E}">
      <dgm:prSet/>
      <dgm:spPr/>
      <dgm:t>
        <a:bodyPr/>
        <a:lstStyle/>
        <a:p>
          <a:endParaRPr lang="en-US"/>
        </a:p>
      </dgm:t>
    </dgm:pt>
    <dgm:pt modelId="{FA193790-1C9D-4131-8BCF-918B8D3556B3}" type="sibTrans" cxnId="{6092792B-142F-4E6E-AC2D-3C6DFC189E0E}">
      <dgm:prSet/>
      <dgm:spPr/>
      <dgm:t>
        <a:bodyPr/>
        <a:lstStyle/>
        <a:p>
          <a:endParaRPr lang="en-US"/>
        </a:p>
      </dgm:t>
    </dgm:pt>
    <dgm:pt modelId="{F5F5685F-53CF-4B19-A09A-8E3DF16B021A}">
      <dgm:prSet/>
      <dgm:spPr/>
      <dgm:t>
        <a:bodyPr/>
        <a:lstStyle/>
        <a:p>
          <a:r>
            <a:rPr lang="nl-NL"/>
            <a:t>yourself in your users’ experience. Find (or create if necessary) ways to immerse yourself in specific environments to understand first hand who you’re designing for. </a:t>
          </a:r>
          <a:endParaRPr lang="en-US"/>
        </a:p>
      </dgm:t>
    </dgm:pt>
    <dgm:pt modelId="{6D9C8535-054D-4779-B959-2F0CCADF7432}" type="parTrans" cxnId="{12EE9D7D-F4A9-4731-B87B-C18F1DFE4D60}">
      <dgm:prSet/>
      <dgm:spPr/>
      <dgm:t>
        <a:bodyPr/>
        <a:lstStyle/>
        <a:p>
          <a:endParaRPr lang="en-US"/>
        </a:p>
      </dgm:t>
    </dgm:pt>
    <dgm:pt modelId="{4EFD51DC-E905-425D-988A-7B5B41BFF1DA}" type="sibTrans" cxnId="{12EE9D7D-F4A9-4731-B87B-C18F1DFE4D60}">
      <dgm:prSet/>
      <dgm:spPr/>
      <dgm:t>
        <a:bodyPr/>
        <a:lstStyle/>
        <a:p>
          <a:endParaRPr lang="en-US"/>
        </a:p>
      </dgm:t>
    </dgm:pt>
    <dgm:pt modelId="{A90E09B5-1C3C-476B-B688-930AC7F0B97A}" type="pres">
      <dgm:prSet presAssocID="{491BCCC3-CC0D-4D8B-B39E-179E723C2B11}" presName="Name0" presStyleCnt="0">
        <dgm:presLayoutVars>
          <dgm:dir/>
          <dgm:animLvl val="lvl"/>
          <dgm:resizeHandles val="exact"/>
        </dgm:presLayoutVars>
      </dgm:prSet>
      <dgm:spPr/>
    </dgm:pt>
    <dgm:pt modelId="{1F7C2119-1EED-4BE8-90BE-9C37FAC65353}" type="pres">
      <dgm:prSet presAssocID="{EBBF61E5-853F-448B-8A2F-CB374BE7E65B}" presName="composite" presStyleCnt="0"/>
      <dgm:spPr/>
    </dgm:pt>
    <dgm:pt modelId="{04341128-B4E0-4743-9EF6-4BDF991F31A6}" type="pres">
      <dgm:prSet presAssocID="{EBBF61E5-853F-448B-8A2F-CB374BE7E65B}" presName="parTx" presStyleLbl="alignNode1" presStyleIdx="0" presStyleCnt="3">
        <dgm:presLayoutVars>
          <dgm:chMax val="0"/>
          <dgm:chPref val="0"/>
          <dgm:bulletEnabled val="1"/>
        </dgm:presLayoutVars>
      </dgm:prSet>
      <dgm:spPr/>
    </dgm:pt>
    <dgm:pt modelId="{E2447EF3-DF60-4E6E-AC57-44FABEA326FA}" type="pres">
      <dgm:prSet presAssocID="{EBBF61E5-853F-448B-8A2F-CB374BE7E65B}" presName="desTx" presStyleLbl="alignAccFollowNode1" presStyleIdx="0" presStyleCnt="3">
        <dgm:presLayoutVars>
          <dgm:bulletEnabled val="1"/>
        </dgm:presLayoutVars>
      </dgm:prSet>
      <dgm:spPr/>
    </dgm:pt>
    <dgm:pt modelId="{4D090635-F1A1-4A70-98B4-EA291B8B7C23}" type="pres">
      <dgm:prSet presAssocID="{EBF37F59-C19D-48D7-9D68-BE761C93B549}" presName="space" presStyleCnt="0"/>
      <dgm:spPr/>
    </dgm:pt>
    <dgm:pt modelId="{A60D579C-5452-4C17-AEE9-9E67A0A108F0}" type="pres">
      <dgm:prSet presAssocID="{30CCE4A8-82C8-4F65-AE39-5BE15099F48C}" presName="composite" presStyleCnt="0"/>
      <dgm:spPr/>
    </dgm:pt>
    <dgm:pt modelId="{A2FD27EE-CD17-4FE9-9B66-4B260F14C667}" type="pres">
      <dgm:prSet presAssocID="{30CCE4A8-82C8-4F65-AE39-5BE15099F48C}" presName="parTx" presStyleLbl="alignNode1" presStyleIdx="1" presStyleCnt="3">
        <dgm:presLayoutVars>
          <dgm:chMax val="0"/>
          <dgm:chPref val="0"/>
          <dgm:bulletEnabled val="1"/>
        </dgm:presLayoutVars>
      </dgm:prSet>
      <dgm:spPr/>
    </dgm:pt>
    <dgm:pt modelId="{2E1E79B7-CDDC-43FD-9D95-FEEA9A4BFF3A}" type="pres">
      <dgm:prSet presAssocID="{30CCE4A8-82C8-4F65-AE39-5BE15099F48C}" presName="desTx" presStyleLbl="alignAccFollowNode1" presStyleIdx="1" presStyleCnt="3">
        <dgm:presLayoutVars>
          <dgm:bulletEnabled val="1"/>
        </dgm:presLayoutVars>
      </dgm:prSet>
      <dgm:spPr/>
    </dgm:pt>
    <dgm:pt modelId="{AD68E23D-2F5B-4F37-A763-7D651EA73CAA}" type="pres">
      <dgm:prSet presAssocID="{ABFDF6D5-C230-430F-BD2B-1128585B4226}" presName="space" presStyleCnt="0"/>
      <dgm:spPr/>
    </dgm:pt>
    <dgm:pt modelId="{8B372A2E-792E-44BF-AF1E-A47A40EDC486}" type="pres">
      <dgm:prSet presAssocID="{F0EBAC82-5F73-4E47-947C-630A380B3A2F}" presName="composite" presStyleCnt="0"/>
      <dgm:spPr/>
    </dgm:pt>
    <dgm:pt modelId="{C76BD152-D2FF-418F-8586-0609FFB935E7}" type="pres">
      <dgm:prSet presAssocID="{F0EBAC82-5F73-4E47-947C-630A380B3A2F}" presName="parTx" presStyleLbl="alignNode1" presStyleIdx="2" presStyleCnt="3">
        <dgm:presLayoutVars>
          <dgm:chMax val="0"/>
          <dgm:chPref val="0"/>
          <dgm:bulletEnabled val="1"/>
        </dgm:presLayoutVars>
      </dgm:prSet>
      <dgm:spPr/>
    </dgm:pt>
    <dgm:pt modelId="{F4FAF77E-1BDA-4E26-A835-C5E1E9CE1144}" type="pres">
      <dgm:prSet presAssocID="{F0EBAC82-5F73-4E47-947C-630A380B3A2F}" presName="desTx" presStyleLbl="alignAccFollowNode1" presStyleIdx="2" presStyleCnt="3">
        <dgm:presLayoutVars>
          <dgm:bulletEnabled val="1"/>
        </dgm:presLayoutVars>
      </dgm:prSet>
      <dgm:spPr/>
    </dgm:pt>
  </dgm:ptLst>
  <dgm:cxnLst>
    <dgm:cxn modelId="{07EF8817-B8B2-428A-90AC-29D6EAB8E9AA}" type="presOf" srcId="{F5F5685F-53CF-4B19-A09A-8E3DF16B021A}" destId="{F4FAF77E-1BDA-4E26-A835-C5E1E9CE1144}" srcOrd="0" destOrd="0" presId="urn:microsoft.com/office/officeart/2005/8/layout/hList1"/>
    <dgm:cxn modelId="{DD25FD25-C52D-4795-A4E8-9273C3B74188}" type="presOf" srcId="{2E831E0E-3B9C-4E61-8185-86CF6E00DD9B}" destId="{2E1E79B7-CDDC-43FD-9D95-FEEA9A4BFF3A}" srcOrd="0" destOrd="0" presId="urn:microsoft.com/office/officeart/2005/8/layout/hList1"/>
    <dgm:cxn modelId="{6092792B-142F-4E6E-AC2D-3C6DFC189E0E}" srcId="{491BCCC3-CC0D-4D8B-B39E-179E723C2B11}" destId="{F0EBAC82-5F73-4E47-947C-630A380B3A2F}" srcOrd="2" destOrd="0" parTransId="{064EE280-15DF-43E2-BD82-C012D19996C0}" sibTransId="{FA193790-1C9D-4131-8BCF-918B8D3556B3}"/>
    <dgm:cxn modelId="{1ECD1C2E-E95D-4769-9A96-25A6FD6A4D0B}" srcId="{491BCCC3-CC0D-4D8B-B39E-179E723C2B11}" destId="{EBBF61E5-853F-448B-8A2F-CB374BE7E65B}" srcOrd="0" destOrd="0" parTransId="{D471AB1C-A415-4BC4-8073-6BEB31DBFA90}" sibTransId="{EBF37F59-C19D-48D7-9D68-BE761C93B549}"/>
    <dgm:cxn modelId="{E100145B-8BB2-4C9F-A32E-9A7E3C2B0C8B}" type="presOf" srcId="{5BC2C6ED-FC61-4F58-A525-16F298F95CA1}" destId="{E2447EF3-DF60-4E6E-AC57-44FABEA326FA}" srcOrd="0" destOrd="0" presId="urn:microsoft.com/office/officeart/2005/8/layout/hList1"/>
    <dgm:cxn modelId="{CF436566-E456-4C7A-91A4-6A3B1A052D51}" type="presOf" srcId="{30CCE4A8-82C8-4F65-AE39-5BE15099F48C}" destId="{A2FD27EE-CD17-4FE9-9B66-4B260F14C667}" srcOrd="0" destOrd="0" presId="urn:microsoft.com/office/officeart/2005/8/layout/hList1"/>
    <dgm:cxn modelId="{8D887E67-C1B8-4A91-A5B3-5516AC10EE3C}" srcId="{491BCCC3-CC0D-4D8B-B39E-179E723C2B11}" destId="{30CCE4A8-82C8-4F65-AE39-5BE15099F48C}" srcOrd="1" destOrd="0" parTransId="{46387409-0B49-4F72-AB05-AF955DADBB4D}" sibTransId="{ABFDF6D5-C230-430F-BD2B-1128585B4226}"/>
    <dgm:cxn modelId="{ABF4BF6D-35CE-4BA8-8BFD-4DD1C5EFC63F}" type="presOf" srcId="{EBBF61E5-853F-448B-8A2F-CB374BE7E65B}" destId="{04341128-B4E0-4743-9EF6-4BDF991F31A6}" srcOrd="0" destOrd="0" presId="urn:microsoft.com/office/officeart/2005/8/layout/hList1"/>
    <dgm:cxn modelId="{12EE9D7D-F4A9-4731-B87B-C18F1DFE4D60}" srcId="{F0EBAC82-5F73-4E47-947C-630A380B3A2F}" destId="{F5F5685F-53CF-4B19-A09A-8E3DF16B021A}" srcOrd="0" destOrd="0" parTransId="{6D9C8535-054D-4779-B959-2F0CCADF7432}" sibTransId="{4EFD51DC-E905-425D-988A-7B5B41BFF1DA}"/>
    <dgm:cxn modelId="{48EB198D-10F5-476F-8779-52EDA01878B1}" srcId="{EBBF61E5-853F-448B-8A2F-CB374BE7E65B}" destId="{5BC2C6ED-FC61-4F58-A525-16F298F95CA1}" srcOrd="0" destOrd="0" parTransId="{608F3CFC-82E9-4627-8ED4-189A40B32A1B}" sibTransId="{D23171FF-6266-472E-8267-1BE0417F5DDC}"/>
    <dgm:cxn modelId="{63F7F099-CC98-4BE9-A758-BB6D50B39D7B}" srcId="{30CCE4A8-82C8-4F65-AE39-5BE15099F48C}" destId="{2E831E0E-3B9C-4E61-8185-86CF6E00DD9B}" srcOrd="0" destOrd="0" parTransId="{CC73356A-CB7B-4D0D-8C74-91E3CC0C9250}" sibTransId="{4668C537-2F53-44CA-8A6A-68B2194DC57E}"/>
    <dgm:cxn modelId="{92B6669F-6A50-4FB0-8CFD-1AD61FF46C21}" type="presOf" srcId="{491BCCC3-CC0D-4D8B-B39E-179E723C2B11}" destId="{A90E09B5-1C3C-476B-B688-930AC7F0B97A}" srcOrd="0" destOrd="0" presId="urn:microsoft.com/office/officeart/2005/8/layout/hList1"/>
    <dgm:cxn modelId="{0CD36ACA-0E79-436F-9BDD-6017505594F3}" type="presOf" srcId="{F0EBAC82-5F73-4E47-947C-630A380B3A2F}" destId="{C76BD152-D2FF-418F-8586-0609FFB935E7}" srcOrd="0" destOrd="0" presId="urn:microsoft.com/office/officeart/2005/8/layout/hList1"/>
    <dgm:cxn modelId="{7BE5E8F0-59D2-48EF-9EA3-E0CB2827A701}" type="presParOf" srcId="{A90E09B5-1C3C-476B-B688-930AC7F0B97A}" destId="{1F7C2119-1EED-4BE8-90BE-9C37FAC65353}" srcOrd="0" destOrd="0" presId="urn:microsoft.com/office/officeart/2005/8/layout/hList1"/>
    <dgm:cxn modelId="{86058BA5-0811-455C-8F6A-3FFEEADC7398}" type="presParOf" srcId="{1F7C2119-1EED-4BE8-90BE-9C37FAC65353}" destId="{04341128-B4E0-4743-9EF6-4BDF991F31A6}" srcOrd="0" destOrd="0" presId="urn:microsoft.com/office/officeart/2005/8/layout/hList1"/>
    <dgm:cxn modelId="{E687FAA5-3B63-456A-8BA0-691C05B7AA77}" type="presParOf" srcId="{1F7C2119-1EED-4BE8-90BE-9C37FAC65353}" destId="{E2447EF3-DF60-4E6E-AC57-44FABEA326FA}" srcOrd="1" destOrd="0" presId="urn:microsoft.com/office/officeart/2005/8/layout/hList1"/>
    <dgm:cxn modelId="{B2C69CBA-3BAA-41B7-8330-A3C157506C10}" type="presParOf" srcId="{A90E09B5-1C3C-476B-B688-930AC7F0B97A}" destId="{4D090635-F1A1-4A70-98B4-EA291B8B7C23}" srcOrd="1" destOrd="0" presId="urn:microsoft.com/office/officeart/2005/8/layout/hList1"/>
    <dgm:cxn modelId="{17256B3A-2A6D-46F1-90E3-FCFF4A38725B}" type="presParOf" srcId="{A90E09B5-1C3C-476B-B688-930AC7F0B97A}" destId="{A60D579C-5452-4C17-AEE9-9E67A0A108F0}" srcOrd="2" destOrd="0" presId="urn:microsoft.com/office/officeart/2005/8/layout/hList1"/>
    <dgm:cxn modelId="{00DD6BD6-8C30-46E6-9E3B-B140BDF81B63}" type="presParOf" srcId="{A60D579C-5452-4C17-AEE9-9E67A0A108F0}" destId="{A2FD27EE-CD17-4FE9-9B66-4B260F14C667}" srcOrd="0" destOrd="0" presId="urn:microsoft.com/office/officeart/2005/8/layout/hList1"/>
    <dgm:cxn modelId="{C98A43DB-C1AE-4E72-8CAD-5A76065EA8B2}" type="presParOf" srcId="{A60D579C-5452-4C17-AEE9-9E67A0A108F0}" destId="{2E1E79B7-CDDC-43FD-9D95-FEEA9A4BFF3A}" srcOrd="1" destOrd="0" presId="urn:microsoft.com/office/officeart/2005/8/layout/hList1"/>
    <dgm:cxn modelId="{7734B451-6D19-42BD-A969-050247DEF304}" type="presParOf" srcId="{A90E09B5-1C3C-476B-B688-930AC7F0B97A}" destId="{AD68E23D-2F5B-4F37-A763-7D651EA73CAA}" srcOrd="3" destOrd="0" presId="urn:microsoft.com/office/officeart/2005/8/layout/hList1"/>
    <dgm:cxn modelId="{403598A9-BE4E-4524-AFDB-C9891B86FC11}" type="presParOf" srcId="{A90E09B5-1C3C-476B-B688-930AC7F0B97A}" destId="{8B372A2E-792E-44BF-AF1E-A47A40EDC486}" srcOrd="4" destOrd="0" presId="urn:microsoft.com/office/officeart/2005/8/layout/hList1"/>
    <dgm:cxn modelId="{AC4C071F-32DB-4271-BF9C-459438628C27}" type="presParOf" srcId="{8B372A2E-792E-44BF-AF1E-A47A40EDC486}" destId="{C76BD152-D2FF-418F-8586-0609FFB935E7}" srcOrd="0" destOrd="0" presId="urn:microsoft.com/office/officeart/2005/8/layout/hList1"/>
    <dgm:cxn modelId="{15ED8D36-5414-4EE4-BA03-95813DD13CC5}" type="presParOf" srcId="{8B372A2E-792E-44BF-AF1E-A47A40EDC486}" destId="{F4FAF77E-1BDA-4E26-A835-C5E1E9CE1144}"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7BFFD2-8772-4D2F-AD7E-8BDCAF7A887B}" type="doc">
      <dgm:prSet loTypeId="urn:microsoft.com/office/officeart/2005/8/layout/hierarchy1" loCatId="hierarchy" qsTypeId="urn:microsoft.com/office/officeart/2005/8/quickstyle/simple4" qsCatId="simple" csTypeId="urn:microsoft.com/office/officeart/2005/8/colors/accent2_2" csCatId="accent2" phldr="1"/>
      <dgm:spPr/>
      <dgm:t>
        <a:bodyPr/>
        <a:lstStyle/>
        <a:p>
          <a:endParaRPr lang="en-US"/>
        </a:p>
      </dgm:t>
    </dgm:pt>
    <dgm:pt modelId="{C91768B5-3ED8-4DCA-A6DF-D971400D7278}">
      <dgm:prSet/>
      <dgm:spPr/>
      <dgm:t>
        <a:bodyPr/>
        <a:lstStyle/>
        <a:p>
          <a:r>
            <a:rPr lang="nl-NL"/>
            <a:t>The </a:t>
          </a:r>
          <a:r>
            <a:rPr lang="nl-NL" err="1"/>
            <a:t>define</a:t>
          </a:r>
          <a:r>
            <a:rPr lang="nl-NL"/>
            <a:t> mode </a:t>
          </a:r>
          <a:r>
            <a:rPr lang="nl-NL" err="1"/>
            <a:t>explicitly</a:t>
          </a:r>
          <a:r>
            <a:rPr lang="nl-NL"/>
            <a:t> </a:t>
          </a:r>
          <a:r>
            <a:rPr lang="nl-NL" err="1"/>
            <a:t>expresses</a:t>
          </a:r>
          <a:r>
            <a:rPr lang="nl-NL"/>
            <a:t> </a:t>
          </a:r>
          <a:r>
            <a:rPr lang="nl-NL" err="1"/>
            <a:t>the</a:t>
          </a:r>
          <a:r>
            <a:rPr lang="nl-NL"/>
            <a:t> </a:t>
          </a:r>
          <a:r>
            <a:rPr lang="nl-NL" err="1"/>
            <a:t>problem</a:t>
          </a:r>
          <a:r>
            <a:rPr lang="nl-NL"/>
            <a:t> </a:t>
          </a:r>
          <a:r>
            <a:rPr lang="nl-NL" err="1"/>
            <a:t>you</a:t>
          </a:r>
          <a:r>
            <a:rPr lang="nl-NL"/>
            <a:t> </a:t>
          </a:r>
          <a:r>
            <a:rPr lang="nl-NL" err="1"/>
            <a:t>strive</a:t>
          </a:r>
          <a:r>
            <a:rPr lang="nl-NL"/>
            <a:t> </a:t>
          </a:r>
          <a:r>
            <a:rPr lang="nl-NL" err="1"/>
            <a:t>to</a:t>
          </a:r>
          <a:r>
            <a:rPr lang="nl-NL"/>
            <a:t> </a:t>
          </a:r>
          <a:r>
            <a:rPr lang="nl-NL" err="1"/>
            <a:t>address</a:t>
          </a:r>
          <a:r>
            <a:rPr lang="nl-NL"/>
            <a:t>. In order </a:t>
          </a:r>
          <a:r>
            <a:rPr lang="nl-NL" err="1"/>
            <a:t>to</a:t>
          </a:r>
          <a:r>
            <a:rPr lang="nl-NL"/>
            <a:t> </a:t>
          </a:r>
          <a:r>
            <a:rPr lang="nl-NL" err="1"/>
            <a:t>be</a:t>
          </a:r>
          <a:r>
            <a:rPr lang="nl-NL"/>
            <a:t> </a:t>
          </a:r>
          <a:r>
            <a:rPr lang="nl-NL" err="1"/>
            <a:t>truly</a:t>
          </a:r>
          <a:r>
            <a:rPr lang="nl-NL"/>
            <a:t> </a:t>
          </a:r>
          <a:r>
            <a:rPr lang="nl-NL" err="1"/>
            <a:t>generative</a:t>
          </a:r>
          <a:r>
            <a:rPr lang="nl-NL"/>
            <a:t>, </a:t>
          </a:r>
          <a:r>
            <a:rPr lang="nl-NL" err="1"/>
            <a:t>you</a:t>
          </a:r>
          <a:r>
            <a:rPr lang="nl-NL"/>
            <a:t> must </a:t>
          </a:r>
          <a:r>
            <a:rPr lang="nl-NL" b="1" err="1"/>
            <a:t>reframe</a:t>
          </a:r>
          <a:r>
            <a:rPr lang="nl-NL" b="1"/>
            <a:t> </a:t>
          </a:r>
          <a:r>
            <a:rPr lang="nl-NL" err="1"/>
            <a:t>your</a:t>
          </a:r>
          <a:r>
            <a:rPr lang="nl-NL"/>
            <a:t> </a:t>
          </a:r>
          <a:r>
            <a:rPr lang="nl-NL" err="1"/>
            <a:t>challenge</a:t>
          </a:r>
          <a:r>
            <a:rPr lang="nl-NL"/>
            <a:t> </a:t>
          </a:r>
          <a:r>
            <a:rPr lang="nl-NL" err="1"/>
            <a:t>based</a:t>
          </a:r>
          <a:r>
            <a:rPr lang="nl-NL"/>
            <a:t> on new </a:t>
          </a:r>
          <a:r>
            <a:rPr lang="nl-NL" err="1"/>
            <a:t>insights</a:t>
          </a:r>
          <a:r>
            <a:rPr lang="nl-NL"/>
            <a:t> </a:t>
          </a:r>
          <a:r>
            <a:rPr lang="nl-NL" err="1"/>
            <a:t>gained</a:t>
          </a:r>
          <a:r>
            <a:rPr lang="nl-NL"/>
            <a:t> </a:t>
          </a:r>
          <a:r>
            <a:rPr lang="nl-NL" err="1"/>
            <a:t>through</a:t>
          </a:r>
          <a:r>
            <a:rPr lang="nl-NL"/>
            <a:t> </a:t>
          </a:r>
          <a:r>
            <a:rPr lang="nl-NL" err="1"/>
            <a:t>your</a:t>
          </a:r>
          <a:r>
            <a:rPr lang="nl-NL"/>
            <a:t> </a:t>
          </a:r>
          <a:r>
            <a:rPr lang="nl-NL" err="1"/>
            <a:t>empathy</a:t>
          </a:r>
          <a:r>
            <a:rPr lang="nl-NL"/>
            <a:t> </a:t>
          </a:r>
          <a:r>
            <a:rPr lang="nl-NL" err="1"/>
            <a:t>work</a:t>
          </a:r>
          <a:r>
            <a:rPr lang="nl-NL"/>
            <a:t>.</a:t>
          </a:r>
          <a:endParaRPr lang="en-US"/>
        </a:p>
      </dgm:t>
    </dgm:pt>
    <dgm:pt modelId="{F2C03FE5-3EF5-4706-8C40-1ED9723E83D5}" type="parTrans" cxnId="{3B504347-21F5-40A1-A99F-EA37216AF69F}">
      <dgm:prSet/>
      <dgm:spPr/>
      <dgm:t>
        <a:bodyPr/>
        <a:lstStyle/>
        <a:p>
          <a:endParaRPr lang="en-US"/>
        </a:p>
      </dgm:t>
    </dgm:pt>
    <dgm:pt modelId="{671B58EC-F46F-4A5A-9542-C653AEBF16CD}" type="sibTrans" cxnId="{3B504347-21F5-40A1-A99F-EA37216AF69F}">
      <dgm:prSet/>
      <dgm:spPr/>
      <dgm:t>
        <a:bodyPr/>
        <a:lstStyle/>
        <a:p>
          <a:endParaRPr lang="en-US"/>
        </a:p>
      </dgm:t>
    </dgm:pt>
    <dgm:pt modelId="{222D69B1-5E7A-4637-820A-A4573B4766CC}">
      <dgm:prSet/>
      <dgm:spPr/>
      <dgm:t>
        <a:bodyPr/>
        <a:lstStyle/>
        <a:p>
          <a:r>
            <a:rPr lang="nl-NL" err="1"/>
            <a:t>This</a:t>
          </a:r>
          <a:r>
            <a:rPr lang="nl-NL"/>
            <a:t> </a:t>
          </a:r>
          <a:r>
            <a:rPr lang="nl-NL" err="1"/>
            <a:t>reframed</a:t>
          </a:r>
          <a:r>
            <a:rPr lang="nl-NL"/>
            <a:t> </a:t>
          </a:r>
          <a:r>
            <a:rPr lang="nl-NL" err="1"/>
            <a:t>problem</a:t>
          </a:r>
          <a:r>
            <a:rPr lang="nl-NL"/>
            <a:t> statement, </a:t>
          </a:r>
          <a:r>
            <a:rPr lang="nl-NL" err="1"/>
            <a:t>can</a:t>
          </a:r>
          <a:r>
            <a:rPr lang="nl-NL"/>
            <a:t> </a:t>
          </a:r>
          <a:r>
            <a:rPr lang="nl-NL" err="1"/>
            <a:t>then</a:t>
          </a:r>
          <a:r>
            <a:rPr lang="nl-NL"/>
            <a:t> </a:t>
          </a:r>
          <a:r>
            <a:rPr lang="nl-NL" err="1"/>
            <a:t>be</a:t>
          </a:r>
          <a:r>
            <a:rPr lang="nl-NL"/>
            <a:t> </a:t>
          </a:r>
          <a:r>
            <a:rPr lang="nl-NL" err="1"/>
            <a:t>used</a:t>
          </a:r>
          <a:r>
            <a:rPr lang="nl-NL"/>
            <a:t> as a solution-</a:t>
          </a:r>
          <a:r>
            <a:rPr lang="nl-NL" err="1"/>
            <a:t>generating</a:t>
          </a:r>
          <a:r>
            <a:rPr lang="nl-NL"/>
            <a:t> springboard. </a:t>
          </a:r>
          <a:endParaRPr lang="en-US"/>
        </a:p>
      </dgm:t>
    </dgm:pt>
    <dgm:pt modelId="{61419C89-28D5-4394-B916-7B93500DE460}" type="parTrans" cxnId="{47CFF760-75D6-4CEF-B18D-715743AF6700}">
      <dgm:prSet/>
      <dgm:spPr/>
      <dgm:t>
        <a:bodyPr/>
        <a:lstStyle/>
        <a:p>
          <a:endParaRPr lang="en-US"/>
        </a:p>
      </dgm:t>
    </dgm:pt>
    <dgm:pt modelId="{AD4960C2-F1B1-4BA0-B59D-8D8EF8CF66BF}" type="sibTrans" cxnId="{47CFF760-75D6-4CEF-B18D-715743AF6700}">
      <dgm:prSet/>
      <dgm:spPr/>
      <dgm:t>
        <a:bodyPr/>
        <a:lstStyle/>
        <a:p>
          <a:endParaRPr lang="en-US"/>
        </a:p>
      </dgm:t>
    </dgm:pt>
    <dgm:pt modelId="{2747F69A-664C-4D65-82CA-8C5895476CBB}">
      <dgm:prSet/>
      <dgm:spPr/>
      <dgm:t>
        <a:bodyPr/>
        <a:lstStyle/>
        <a:p>
          <a:r>
            <a:rPr lang="nl-NL"/>
            <a:t>A </a:t>
          </a:r>
          <a:r>
            <a:rPr lang="nl-NL" err="1"/>
            <a:t>spectacular</a:t>
          </a:r>
          <a:r>
            <a:rPr lang="nl-NL"/>
            <a:t> </a:t>
          </a:r>
          <a:r>
            <a:rPr lang="nl-NL" err="1"/>
            <a:t>problem</a:t>
          </a:r>
          <a:r>
            <a:rPr lang="nl-NL"/>
            <a:t> statement preserves </a:t>
          </a:r>
          <a:r>
            <a:rPr lang="nl-NL" err="1"/>
            <a:t>emotion</a:t>
          </a:r>
          <a:r>
            <a:rPr lang="nl-NL"/>
            <a:t> </a:t>
          </a:r>
          <a:r>
            <a:rPr lang="nl-NL" err="1"/>
            <a:t>and</a:t>
          </a:r>
          <a:r>
            <a:rPr lang="nl-NL"/>
            <a:t> </a:t>
          </a:r>
          <a:r>
            <a:rPr lang="nl-NL" err="1"/>
            <a:t>the</a:t>
          </a:r>
          <a:r>
            <a:rPr lang="nl-NL"/>
            <a:t> </a:t>
          </a:r>
          <a:r>
            <a:rPr lang="nl-NL" err="1"/>
            <a:t>individual</a:t>
          </a:r>
          <a:r>
            <a:rPr lang="nl-NL"/>
            <a:t> </a:t>
          </a:r>
          <a:r>
            <a:rPr lang="nl-NL" err="1"/>
            <a:t>you’re</a:t>
          </a:r>
          <a:r>
            <a:rPr lang="nl-NL"/>
            <a:t> </a:t>
          </a:r>
          <a:r>
            <a:rPr lang="nl-NL" err="1"/>
            <a:t>designing</a:t>
          </a:r>
          <a:r>
            <a:rPr lang="nl-NL"/>
            <a:t> </a:t>
          </a:r>
          <a:r>
            <a:rPr lang="nl-NL" err="1"/>
            <a:t>for</a:t>
          </a:r>
          <a:r>
            <a:rPr lang="nl-NL"/>
            <a:t>. </a:t>
          </a:r>
          <a:r>
            <a:rPr lang="nl-NL" err="1"/>
            <a:t>Includes</a:t>
          </a:r>
          <a:r>
            <a:rPr lang="nl-NL"/>
            <a:t> strong </a:t>
          </a:r>
          <a:r>
            <a:rPr lang="nl-NL" err="1"/>
            <a:t>language</a:t>
          </a:r>
          <a:r>
            <a:rPr lang="nl-NL"/>
            <a:t>. </a:t>
          </a:r>
          <a:r>
            <a:rPr lang="nl-NL" err="1"/>
            <a:t>Uses</a:t>
          </a:r>
          <a:r>
            <a:rPr lang="nl-NL"/>
            <a:t> </a:t>
          </a:r>
          <a:r>
            <a:rPr lang="nl-NL" err="1"/>
            <a:t>sensical</a:t>
          </a:r>
          <a:r>
            <a:rPr lang="nl-NL"/>
            <a:t> wording. </a:t>
          </a:r>
          <a:r>
            <a:rPr lang="nl-NL" err="1"/>
            <a:t>Includes</a:t>
          </a:r>
          <a:r>
            <a:rPr lang="nl-NL"/>
            <a:t> a strong </a:t>
          </a:r>
          <a:r>
            <a:rPr lang="nl-NL" err="1"/>
            <a:t>insight</a:t>
          </a:r>
          <a:r>
            <a:rPr lang="nl-NL"/>
            <a:t>. </a:t>
          </a:r>
          <a:r>
            <a:rPr lang="nl-NL" err="1"/>
            <a:t>Generates</a:t>
          </a:r>
          <a:r>
            <a:rPr lang="nl-NL"/>
            <a:t> </a:t>
          </a:r>
          <a:r>
            <a:rPr lang="nl-NL" err="1"/>
            <a:t>lots</a:t>
          </a:r>
          <a:r>
            <a:rPr lang="nl-NL"/>
            <a:t> of </a:t>
          </a:r>
          <a:r>
            <a:rPr lang="nl-NL" err="1"/>
            <a:t>possibilities</a:t>
          </a:r>
          <a:r>
            <a:rPr lang="nl-NL"/>
            <a:t>. </a:t>
          </a:r>
          <a:endParaRPr lang="en-US"/>
        </a:p>
      </dgm:t>
    </dgm:pt>
    <dgm:pt modelId="{C0158D91-C9F3-4FE4-9872-E2B8961A672F}" type="parTrans" cxnId="{27D0F33A-9675-4A13-A49B-1B4C395BEF76}">
      <dgm:prSet/>
      <dgm:spPr/>
      <dgm:t>
        <a:bodyPr/>
        <a:lstStyle/>
        <a:p>
          <a:endParaRPr lang="en-US"/>
        </a:p>
      </dgm:t>
    </dgm:pt>
    <dgm:pt modelId="{CF31C25B-219B-4CB7-AB58-B54AC9F2E9F6}" type="sibTrans" cxnId="{27D0F33A-9675-4A13-A49B-1B4C395BEF76}">
      <dgm:prSet/>
      <dgm:spPr/>
      <dgm:t>
        <a:bodyPr/>
        <a:lstStyle/>
        <a:p>
          <a:endParaRPr lang="en-US"/>
        </a:p>
      </dgm:t>
    </dgm:pt>
    <dgm:pt modelId="{3D8793A9-7054-4655-AEB6-925506AC91A8}" type="pres">
      <dgm:prSet presAssocID="{DC7BFFD2-8772-4D2F-AD7E-8BDCAF7A887B}" presName="hierChild1" presStyleCnt="0">
        <dgm:presLayoutVars>
          <dgm:chPref val="1"/>
          <dgm:dir/>
          <dgm:animOne val="branch"/>
          <dgm:animLvl val="lvl"/>
          <dgm:resizeHandles/>
        </dgm:presLayoutVars>
      </dgm:prSet>
      <dgm:spPr/>
    </dgm:pt>
    <dgm:pt modelId="{C72B8C0B-787C-4259-B51B-378184E37EDD}" type="pres">
      <dgm:prSet presAssocID="{C91768B5-3ED8-4DCA-A6DF-D971400D7278}" presName="hierRoot1" presStyleCnt="0"/>
      <dgm:spPr/>
    </dgm:pt>
    <dgm:pt modelId="{AA0D5099-C70D-4F5C-9415-B432E9C0192A}" type="pres">
      <dgm:prSet presAssocID="{C91768B5-3ED8-4DCA-A6DF-D971400D7278}" presName="composite" presStyleCnt="0"/>
      <dgm:spPr/>
    </dgm:pt>
    <dgm:pt modelId="{5A56A053-EB19-4FC9-BDF8-5FD07D75FFA1}" type="pres">
      <dgm:prSet presAssocID="{C91768B5-3ED8-4DCA-A6DF-D971400D7278}" presName="background" presStyleLbl="node0" presStyleIdx="0" presStyleCnt="3"/>
      <dgm:spPr/>
    </dgm:pt>
    <dgm:pt modelId="{F79F3325-66E1-4453-9711-08091A290306}" type="pres">
      <dgm:prSet presAssocID="{C91768B5-3ED8-4DCA-A6DF-D971400D7278}" presName="text" presStyleLbl="fgAcc0" presStyleIdx="0" presStyleCnt="3">
        <dgm:presLayoutVars>
          <dgm:chPref val="3"/>
        </dgm:presLayoutVars>
      </dgm:prSet>
      <dgm:spPr/>
    </dgm:pt>
    <dgm:pt modelId="{8BBC7604-3D82-4508-A791-971E258B32DB}" type="pres">
      <dgm:prSet presAssocID="{C91768B5-3ED8-4DCA-A6DF-D971400D7278}" presName="hierChild2" presStyleCnt="0"/>
      <dgm:spPr/>
    </dgm:pt>
    <dgm:pt modelId="{2BE8D9C4-F642-48EC-A1CE-29A9394346B1}" type="pres">
      <dgm:prSet presAssocID="{222D69B1-5E7A-4637-820A-A4573B4766CC}" presName="hierRoot1" presStyleCnt="0"/>
      <dgm:spPr/>
    </dgm:pt>
    <dgm:pt modelId="{3278A0B7-FC71-45C4-86EA-726BC152B0FB}" type="pres">
      <dgm:prSet presAssocID="{222D69B1-5E7A-4637-820A-A4573B4766CC}" presName="composite" presStyleCnt="0"/>
      <dgm:spPr/>
    </dgm:pt>
    <dgm:pt modelId="{FA6315F3-60F2-4250-A444-493F93EEF82D}" type="pres">
      <dgm:prSet presAssocID="{222D69B1-5E7A-4637-820A-A4573B4766CC}" presName="background" presStyleLbl="node0" presStyleIdx="1" presStyleCnt="3"/>
      <dgm:spPr/>
    </dgm:pt>
    <dgm:pt modelId="{7A93C965-907F-42FB-A476-7C094F461E78}" type="pres">
      <dgm:prSet presAssocID="{222D69B1-5E7A-4637-820A-A4573B4766CC}" presName="text" presStyleLbl="fgAcc0" presStyleIdx="1" presStyleCnt="3">
        <dgm:presLayoutVars>
          <dgm:chPref val="3"/>
        </dgm:presLayoutVars>
      </dgm:prSet>
      <dgm:spPr/>
    </dgm:pt>
    <dgm:pt modelId="{500BDF57-D5A7-4771-9AFB-6C6E24D16AD7}" type="pres">
      <dgm:prSet presAssocID="{222D69B1-5E7A-4637-820A-A4573B4766CC}" presName="hierChild2" presStyleCnt="0"/>
      <dgm:spPr/>
    </dgm:pt>
    <dgm:pt modelId="{F08CDAFC-406E-40BC-A02F-4CFCC6E07F69}" type="pres">
      <dgm:prSet presAssocID="{2747F69A-664C-4D65-82CA-8C5895476CBB}" presName="hierRoot1" presStyleCnt="0"/>
      <dgm:spPr/>
    </dgm:pt>
    <dgm:pt modelId="{2C864959-6515-42FA-9F85-E5407C5A59A6}" type="pres">
      <dgm:prSet presAssocID="{2747F69A-664C-4D65-82CA-8C5895476CBB}" presName="composite" presStyleCnt="0"/>
      <dgm:spPr/>
    </dgm:pt>
    <dgm:pt modelId="{E21C3DFF-D5E7-4158-A05E-FF5D982F584E}" type="pres">
      <dgm:prSet presAssocID="{2747F69A-664C-4D65-82CA-8C5895476CBB}" presName="background" presStyleLbl="node0" presStyleIdx="2" presStyleCnt="3"/>
      <dgm:spPr/>
    </dgm:pt>
    <dgm:pt modelId="{10D4C906-EA83-4ACC-B6F6-0C8257AA109E}" type="pres">
      <dgm:prSet presAssocID="{2747F69A-664C-4D65-82CA-8C5895476CBB}" presName="text" presStyleLbl="fgAcc0" presStyleIdx="2" presStyleCnt="3">
        <dgm:presLayoutVars>
          <dgm:chPref val="3"/>
        </dgm:presLayoutVars>
      </dgm:prSet>
      <dgm:spPr/>
    </dgm:pt>
    <dgm:pt modelId="{A2F64118-CF99-4A25-9A1A-1CE7E3E8809E}" type="pres">
      <dgm:prSet presAssocID="{2747F69A-664C-4D65-82CA-8C5895476CBB}" presName="hierChild2" presStyleCnt="0"/>
      <dgm:spPr/>
    </dgm:pt>
  </dgm:ptLst>
  <dgm:cxnLst>
    <dgm:cxn modelId="{27D0F33A-9675-4A13-A49B-1B4C395BEF76}" srcId="{DC7BFFD2-8772-4D2F-AD7E-8BDCAF7A887B}" destId="{2747F69A-664C-4D65-82CA-8C5895476CBB}" srcOrd="2" destOrd="0" parTransId="{C0158D91-C9F3-4FE4-9872-E2B8961A672F}" sibTransId="{CF31C25B-219B-4CB7-AB58-B54AC9F2E9F6}"/>
    <dgm:cxn modelId="{47CFF760-75D6-4CEF-B18D-715743AF6700}" srcId="{DC7BFFD2-8772-4D2F-AD7E-8BDCAF7A887B}" destId="{222D69B1-5E7A-4637-820A-A4573B4766CC}" srcOrd="1" destOrd="0" parTransId="{61419C89-28D5-4394-B916-7B93500DE460}" sibTransId="{AD4960C2-F1B1-4BA0-B59D-8D8EF8CF66BF}"/>
    <dgm:cxn modelId="{3B504347-21F5-40A1-A99F-EA37216AF69F}" srcId="{DC7BFFD2-8772-4D2F-AD7E-8BDCAF7A887B}" destId="{C91768B5-3ED8-4DCA-A6DF-D971400D7278}" srcOrd="0" destOrd="0" parTransId="{F2C03FE5-3EF5-4706-8C40-1ED9723E83D5}" sibTransId="{671B58EC-F46F-4A5A-9542-C653AEBF16CD}"/>
    <dgm:cxn modelId="{C2D0C78E-6CDB-4830-8175-9EF3BD6E0536}" type="presOf" srcId="{222D69B1-5E7A-4637-820A-A4573B4766CC}" destId="{7A93C965-907F-42FB-A476-7C094F461E78}" srcOrd="0" destOrd="0" presId="urn:microsoft.com/office/officeart/2005/8/layout/hierarchy1"/>
    <dgm:cxn modelId="{EA9D1F8F-BA11-4AC0-BDFD-6222D88D0D80}" type="presOf" srcId="{DC7BFFD2-8772-4D2F-AD7E-8BDCAF7A887B}" destId="{3D8793A9-7054-4655-AEB6-925506AC91A8}" srcOrd="0" destOrd="0" presId="urn:microsoft.com/office/officeart/2005/8/layout/hierarchy1"/>
    <dgm:cxn modelId="{35E253E1-4C20-4FBC-A66B-8F5935B5591C}" type="presOf" srcId="{C91768B5-3ED8-4DCA-A6DF-D971400D7278}" destId="{F79F3325-66E1-4453-9711-08091A290306}" srcOrd="0" destOrd="0" presId="urn:microsoft.com/office/officeart/2005/8/layout/hierarchy1"/>
    <dgm:cxn modelId="{71277EF8-04FC-4263-AF63-CEC15F333A4D}" type="presOf" srcId="{2747F69A-664C-4D65-82CA-8C5895476CBB}" destId="{10D4C906-EA83-4ACC-B6F6-0C8257AA109E}" srcOrd="0" destOrd="0" presId="urn:microsoft.com/office/officeart/2005/8/layout/hierarchy1"/>
    <dgm:cxn modelId="{0463719F-72DC-4A09-BC76-AD257F9F507A}" type="presParOf" srcId="{3D8793A9-7054-4655-AEB6-925506AC91A8}" destId="{C72B8C0B-787C-4259-B51B-378184E37EDD}" srcOrd="0" destOrd="0" presId="urn:microsoft.com/office/officeart/2005/8/layout/hierarchy1"/>
    <dgm:cxn modelId="{8033FF87-DF52-4674-8FBA-036D9EA3C41B}" type="presParOf" srcId="{C72B8C0B-787C-4259-B51B-378184E37EDD}" destId="{AA0D5099-C70D-4F5C-9415-B432E9C0192A}" srcOrd="0" destOrd="0" presId="urn:microsoft.com/office/officeart/2005/8/layout/hierarchy1"/>
    <dgm:cxn modelId="{38A6914F-836D-4344-AC25-245EB7590245}" type="presParOf" srcId="{AA0D5099-C70D-4F5C-9415-B432E9C0192A}" destId="{5A56A053-EB19-4FC9-BDF8-5FD07D75FFA1}" srcOrd="0" destOrd="0" presId="urn:microsoft.com/office/officeart/2005/8/layout/hierarchy1"/>
    <dgm:cxn modelId="{1F663722-89F5-437E-9F17-1B522FF3F372}" type="presParOf" srcId="{AA0D5099-C70D-4F5C-9415-B432E9C0192A}" destId="{F79F3325-66E1-4453-9711-08091A290306}" srcOrd="1" destOrd="0" presId="urn:microsoft.com/office/officeart/2005/8/layout/hierarchy1"/>
    <dgm:cxn modelId="{35FE52EE-F00D-4025-AF82-2ECBD10A499B}" type="presParOf" srcId="{C72B8C0B-787C-4259-B51B-378184E37EDD}" destId="{8BBC7604-3D82-4508-A791-971E258B32DB}" srcOrd="1" destOrd="0" presId="urn:microsoft.com/office/officeart/2005/8/layout/hierarchy1"/>
    <dgm:cxn modelId="{6992EAFF-7F65-471E-AA34-2FD17E1C2E9C}" type="presParOf" srcId="{3D8793A9-7054-4655-AEB6-925506AC91A8}" destId="{2BE8D9C4-F642-48EC-A1CE-29A9394346B1}" srcOrd="1" destOrd="0" presId="urn:microsoft.com/office/officeart/2005/8/layout/hierarchy1"/>
    <dgm:cxn modelId="{EB85B3DA-D8AA-47C0-AF49-41656254C1D6}" type="presParOf" srcId="{2BE8D9C4-F642-48EC-A1CE-29A9394346B1}" destId="{3278A0B7-FC71-45C4-86EA-726BC152B0FB}" srcOrd="0" destOrd="0" presId="urn:microsoft.com/office/officeart/2005/8/layout/hierarchy1"/>
    <dgm:cxn modelId="{F3929E69-32AE-4B30-A890-4DC8F7E56A39}" type="presParOf" srcId="{3278A0B7-FC71-45C4-86EA-726BC152B0FB}" destId="{FA6315F3-60F2-4250-A444-493F93EEF82D}" srcOrd="0" destOrd="0" presId="urn:microsoft.com/office/officeart/2005/8/layout/hierarchy1"/>
    <dgm:cxn modelId="{C902CD2F-1B0D-4E31-8C43-0D211F31BB81}" type="presParOf" srcId="{3278A0B7-FC71-45C4-86EA-726BC152B0FB}" destId="{7A93C965-907F-42FB-A476-7C094F461E78}" srcOrd="1" destOrd="0" presId="urn:microsoft.com/office/officeart/2005/8/layout/hierarchy1"/>
    <dgm:cxn modelId="{75566063-1B01-4C17-BC22-1C5B8B6E4696}" type="presParOf" srcId="{2BE8D9C4-F642-48EC-A1CE-29A9394346B1}" destId="{500BDF57-D5A7-4771-9AFB-6C6E24D16AD7}" srcOrd="1" destOrd="0" presId="urn:microsoft.com/office/officeart/2005/8/layout/hierarchy1"/>
    <dgm:cxn modelId="{8414AF8C-B96B-4D7F-A7A0-F078BF1707F4}" type="presParOf" srcId="{3D8793A9-7054-4655-AEB6-925506AC91A8}" destId="{F08CDAFC-406E-40BC-A02F-4CFCC6E07F69}" srcOrd="2" destOrd="0" presId="urn:microsoft.com/office/officeart/2005/8/layout/hierarchy1"/>
    <dgm:cxn modelId="{C1203DB5-DBBE-41F4-AFC2-9BCDD9587224}" type="presParOf" srcId="{F08CDAFC-406E-40BC-A02F-4CFCC6E07F69}" destId="{2C864959-6515-42FA-9F85-E5407C5A59A6}" srcOrd="0" destOrd="0" presId="urn:microsoft.com/office/officeart/2005/8/layout/hierarchy1"/>
    <dgm:cxn modelId="{7C0FBFEE-8E04-4AB2-83FD-A8974FD22DF9}" type="presParOf" srcId="{2C864959-6515-42FA-9F85-E5407C5A59A6}" destId="{E21C3DFF-D5E7-4158-A05E-FF5D982F584E}" srcOrd="0" destOrd="0" presId="urn:microsoft.com/office/officeart/2005/8/layout/hierarchy1"/>
    <dgm:cxn modelId="{FB8E1D1E-D588-45F2-8060-2C422AFFFD79}" type="presParOf" srcId="{2C864959-6515-42FA-9F85-E5407C5A59A6}" destId="{10D4C906-EA83-4ACC-B6F6-0C8257AA109E}" srcOrd="1" destOrd="0" presId="urn:microsoft.com/office/officeart/2005/8/layout/hierarchy1"/>
    <dgm:cxn modelId="{F9E9396A-1497-4A57-817F-7AE3B6B45B6E}" type="presParOf" srcId="{F08CDAFC-406E-40BC-A02F-4CFCC6E07F69}" destId="{A2F64118-CF99-4A25-9A1A-1CE7E3E8809E}"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D92CE08-7C5B-4EC7-BAE1-9032E6DE0E16}" type="doc">
      <dgm:prSet loTypeId="urn:microsoft.com/office/officeart/2016/7/layout/LinearBlockProcessNumbered" loCatId="process" qsTypeId="urn:microsoft.com/office/officeart/2005/8/quickstyle/simple5" qsCatId="simple" csTypeId="urn:microsoft.com/office/officeart/2005/8/colors/accent2_2" csCatId="accent2" phldr="1"/>
      <dgm:spPr/>
      <dgm:t>
        <a:bodyPr/>
        <a:lstStyle/>
        <a:p>
          <a:endParaRPr lang="en-US"/>
        </a:p>
      </dgm:t>
    </dgm:pt>
    <dgm:pt modelId="{5443BDE6-4C57-4DC5-8689-10AC7BEC9145}">
      <dgm:prSet/>
      <dgm:spPr/>
      <dgm:t>
        <a:bodyPr/>
        <a:lstStyle/>
        <a:p>
          <a:r>
            <a:rPr lang="nl-NL">
              <a:cs typeface="Calibri Light"/>
            </a:rPr>
            <a:t>Just start building</a:t>
          </a:r>
          <a:endParaRPr lang="en-US"/>
        </a:p>
      </dgm:t>
    </dgm:pt>
    <dgm:pt modelId="{1175710B-4797-4E8C-9A4C-7618067BDCAD}" type="parTrans" cxnId="{4DC82499-A723-4A48-B6D5-EC43137B1DC3}">
      <dgm:prSet/>
      <dgm:spPr/>
      <dgm:t>
        <a:bodyPr/>
        <a:lstStyle/>
        <a:p>
          <a:endParaRPr lang="en-US"/>
        </a:p>
      </dgm:t>
    </dgm:pt>
    <dgm:pt modelId="{4A1B07C2-D396-441B-A522-2AEF7D449E1E}" type="sibTrans" cxnId="{4DC82499-A723-4A48-B6D5-EC43137B1DC3}">
      <dgm:prSet phldrT="01"/>
      <dgm:spPr/>
      <dgm:t>
        <a:bodyPr/>
        <a:lstStyle/>
        <a:p>
          <a:r>
            <a:rPr lang="en-US"/>
            <a:t>01</a:t>
          </a:r>
        </a:p>
      </dgm:t>
    </dgm:pt>
    <dgm:pt modelId="{E73765B9-3A2C-40DA-914C-15542EC15255}">
      <dgm:prSet/>
      <dgm:spPr/>
      <dgm:t>
        <a:bodyPr/>
        <a:lstStyle/>
        <a:p>
          <a:r>
            <a:rPr lang="nl-NL" err="1">
              <a:cs typeface="Calibri Light"/>
            </a:rPr>
            <a:t>Don’t</a:t>
          </a:r>
          <a:r>
            <a:rPr lang="nl-NL">
              <a:cs typeface="Calibri Light"/>
            </a:rPr>
            <a:t> </a:t>
          </a:r>
          <a:r>
            <a:rPr lang="nl-NL" err="1">
              <a:cs typeface="Calibri Light"/>
            </a:rPr>
            <a:t>spend</a:t>
          </a:r>
          <a:r>
            <a:rPr lang="nl-NL">
              <a:cs typeface="Calibri Light"/>
            </a:rPr>
            <a:t> </a:t>
          </a:r>
          <a:r>
            <a:rPr lang="nl-NL" err="1">
              <a:cs typeface="Calibri Light"/>
            </a:rPr>
            <a:t>too</a:t>
          </a:r>
          <a:r>
            <a:rPr lang="nl-NL">
              <a:cs typeface="Calibri Light"/>
            </a:rPr>
            <a:t> </a:t>
          </a:r>
          <a:r>
            <a:rPr lang="nl-NL" err="1">
              <a:cs typeface="Calibri Light"/>
            </a:rPr>
            <a:t>much</a:t>
          </a:r>
          <a:r>
            <a:rPr lang="nl-NL">
              <a:cs typeface="Calibri Light"/>
            </a:rPr>
            <a:t> time</a:t>
          </a:r>
          <a:endParaRPr lang="en-US"/>
        </a:p>
      </dgm:t>
    </dgm:pt>
    <dgm:pt modelId="{494D964F-E723-4C3C-BF43-A8F782DDBADC}" type="parTrans" cxnId="{76DAE913-4CA8-44D5-95A6-902628055F9E}">
      <dgm:prSet/>
      <dgm:spPr/>
      <dgm:t>
        <a:bodyPr/>
        <a:lstStyle/>
        <a:p>
          <a:endParaRPr lang="en-US"/>
        </a:p>
      </dgm:t>
    </dgm:pt>
    <dgm:pt modelId="{DA583004-AE42-4ECB-B328-FF7DADEB25FE}" type="sibTrans" cxnId="{76DAE913-4CA8-44D5-95A6-902628055F9E}">
      <dgm:prSet phldrT="02"/>
      <dgm:spPr/>
      <dgm:t>
        <a:bodyPr/>
        <a:lstStyle/>
        <a:p>
          <a:r>
            <a:rPr lang="en-US"/>
            <a:t>02</a:t>
          </a:r>
        </a:p>
      </dgm:t>
    </dgm:pt>
    <dgm:pt modelId="{4DFB477B-3EA2-41B2-AE9B-EBE16C2358E2}">
      <dgm:prSet/>
      <dgm:spPr/>
      <dgm:t>
        <a:bodyPr/>
        <a:lstStyle/>
        <a:p>
          <a:r>
            <a:rPr lang="nl-NL" err="1">
              <a:cs typeface="Calibri Light"/>
            </a:rPr>
            <a:t>Remember</a:t>
          </a:r>
          <a:r>
            <a:rPr lang="nl-NL">
              <a:cs typeface="Calibri Light"/>
            </a:rPr>
            <a:t> </a:t>
          </a:r>
          <a:r>
            <a:rPr lang="nl-NL" err="1">
              <a:cs typeface="Calibri Light"/>
            </a:rPr>
            <a:t>what</a:t>
          </a:r>
          <a:r>
            <a:rPr lang="nl-NL">
              <a:cs typeface="Calibri Light"/>
            </a:rPr>
            <a:t> </a:t>
          </a:r>
          <a:r>
            <a:rPr lang="nl-NL" err="1">
              <a:cs typeface="Calibri Light"/>
            </a:rPr>
            <a:t>you’re</a:t>
          </a:r>
          <a:r>
            <a:rPr lang="nl-NL">
              <a:cs typeface="Calibri Light"/>
            </a:rPr>
            <a:t> </a:t>
          </a:r>
          <a:r>
            <a:rPr lang="nl-NL" err="1">
              <a:cs typeface="Calibri Light"/>
            </a:rPr>
            <a:t>testing</a:t>
          </a:r>
          <a:r>
            <a:rPr lang="nl-NL">
              <a:cs typeface="Calibri Light"/>
            </a:rPr>
            <a:t> </a:t>
          </a:r>
          <a:r>
            <a:rPr lang="nl-NL" err="1">
              <a:cs typeface="Calibri Light"/>
            </a:rPr>
            <a:t>for</a:t>
          </a:r>
          <a:endParaRPr lang="en-US">
            <a:cs typeface="Calibri Light"/>
          </a:endParaRPr>
        </a:p>
      </dgm:t>
    </dgm:pt>
    <dgm:pt modelId="{48E20753-2FB6-48B9-B880-A2F055A6A469}" type="parTrans" cxnId="{D8994D4F-70D3-490A-A8A6-4D3AF2FF0EE5}">
      <dgm:prSet/>
      <dgm:spPr/>
    </dgm:pt>
    <dgm:pt modelId="{D458A335-F45F-47F4-A1ED-33165F9FCF86}" type="sibTrans" cxnId="{D8994D4F-70D3-490A-A8A6-4D3AF2FF0EE5}">
      <dgm:prSet phldrT="03"/>
      <dgm:spPr/>
      <dgm:t>
        <a:bodyPr/>
        <a:lstStyle/>
        <a:p>
          <a:r>
            <a:rPr lang="en-US"/>
            <a:t>03</a:t>
          </a:r>
        </a:p>
      </dgm:t>
    </dgm:pt>
    <dgm:pt modelId="{A6E5C091-AAB0-4FCD-BB37-8D071FA67DBF}">
      <dgm:prSet/>
      <dgm:spPr/>
      <dgm:t>
        <a:bodyPr/>
        <a:lstStyle/>
        <a:p>
          <a:r>
            <a:rPr lang="nl-NL" err="1">
              <a:cs typeface="Calibri Light"/>
            </a:rPr>
            <a:t>Build</a:t>
          </a:r>
          <a:r>
            <a:rPr lang="nl-NL">
              <a:cs typeface="Calibri Light"/>
            </a:rPr>
            <a:t> </a:t>
          </a:r>
          <a:r>
            <a:rPr lang="nl-NL" err="1">
              <a:cs typeface="Calibri Light"/>
            </a:rPr>
            <a:t>with</a:t>
          </a:r>
          <a:r>
            <a:rPr lang="nl-NL">
              <a:cs typeface="Calibri Light"/>
            </a:rPr>
            <a:t> </a:t>
          </a:r>
          <a:r>
            <a:rPr lang="nl-NL" err="1">
              <a:cs typeface="Calibri Light"/>
            </a:rPr>
            <a:t>the</a:t>
          </a:r>
          <a:r>
            <a:rPr lang="nl-NL">
              <a:cs typeface="Calibri Light"/>
            </a:rPr>
            <a:t> user in mind</a:t>
          </a:r>
          <a:endParaRPr lang="en-US">
            <a:cs typeface="Calibri Light"/>
          </a:endParaRPr>
        </a:p>
      </dgm:t>
    </dgm:pt>
    <dgm:pt modelId="{5F11A1BB-4E6D-4100-8BDE-7CD5BF0552D0}" type="parTrans" cxnId="{5357BE0E-1434-498E-9C46-01B1211CE9EA}">
      <dgm:prSet/>
      <dgm:spPr/>
    </dgm:pt>
    <dgm:pt modelId="{2E89D19B-E327-4AA3-BBE1-E363B7AC3D92}" type="sibTrans" cxnId="{5357BE0E-1434-498E-9C46-01B1211CE9EA}">
      <dgm:prSet phldrT="04"/>
      <dgm:spPr/>
      <dgm:t>
        <a:bodyPr/>
        <a:lstStyle/>
        <a:p>
          <a:r>
            <a:rPr lang="en-US"/>
            <a:t>04</a:t>
          </a:r>
        </a:p>
        <a:p>
          <a:endParaRPr lang="nl-NL"/>
        </a:p>
      </dgm:t>
    </dgm:pt>
    <dgm:pt modelId="{67FBECF5-2EB3-4C65-9394-5380C7E4B164}">
      <dgm:prSet/>
      <dgm:spPr/>
      <dgm:t>
        <a:bodyPr/>
        <a:lstStyle/>
        <a:p>
          <a:r>
            <a:rPr lang="nl-NL">
              <a:cs typeface="Calibri Light"/>
            </a:rPr>
            <a:t>Test </a:t>
          </a:r>
          <a:r>
            <a:rPr lang="nl-NL" err="1">
              <a:cs typeface="Calibri Light"/>
            </a:rPr>
            <a:t>the</a:t>
          </a:r>
          <a:r>
            <a:rPr lang="nl-NL">
              <a:cs typeface="Calibri Light"/>
            </a:rPr>
            <a:t> prototype </a:t>
          </a:r>
          <a:r>
            <a:rPr lang="nl-NL" err="1">
              <a:cs typeface="Calibri Light"/>
            </a:rPr>
            <a:t>against</a:t>
          </a:r>
          <a:r>
            <a:rPr lang="nl-NL">
              <a:cs typeface="Calibri Light"/>
            </a:rPr>
            <a:t> </a:t>
          </a:r>
          <a:r>
            <a:rPr lang="nl-NL" err="1">
              <a:cs typeface="Calibri Light"/>
            </a:rPr>
            <a:t>your</a:t>
          </a:r>
          <a:r>
            <a:rPr lang="nl-NL">
              <a:cs typeface="Calibri Light"/>
            </a:rPr>
            <a:t> </a:t>
          </a:r>
          <a:r>
            <a:rPr lang="nl-NL" err="1">
              <a:cs typeface="Calibri Light"/>
            </a:rPr>
            <a:t>expected</a:t>
          </a:r>
          <a:r>
            <a:rPr lang="nl-NL">
              <a:cs typeface="Calibri Light"/>
            </a:rPr>
            <a:t> user </a:t>
          </a:r>
          <a:r>
            <a:rPr lang="nl-NL" err="1">
              <a:cs typeface="Calibri Light"/>
            </a:rPr>
            <a:t>behaviours</a:t>
          </a:r>
          <a:r>
            <a:rPr lang="nl-NL">
              <a:cs typeface="Calibri Light"/>
            </a:rPr>
            <a:t> </a:t>
          </a:r>
          <a:r>
            <a:rPr lang="nl-NL" err="1">
              <a:cs typeface="Calibri Light"/>
            </a:rPr>
            <a:t>and</a:t>
          </a:r>
          <a:r>
            <a:rPr lang="nl-NL">
              <a:cs typeface="Calibri Light"/>
            </a:rPr>
            <a:t> </a:t>
          </a:r>
          <a:r>
            <a:rPr lang="nl-NL">
              <a:cs typeface="Calibri Light"/>
              <a:hlinkClick xmlns:r="http://schemas.openxmlformats.org/officeDocument/2006/relationships" r:id="rId1"/>
            </a:rPr>
            <a:t>user needs</a:t>
          </a:r>
          <a:r>
            <a:rPr lang="nl-NL">
              <a:cs typeface="Calibri Light"/>
            </a:rPr>
            <a:t>. </a:t>
          </a:r>
          <a:endParaRPr lang="en-US">
            <a:cs typeface="Calibri Light"/>
          </a:endParaRPr>
        </a:p>
      </dgm:t>
    </dgm:pt>
    <dgm:pt modelId="{A6BEC612-C1E1-479E-AD2D-974E4BEB8769}" type="parTrans" cxnId="{9C46156F-C6C7-49E7-8B5F-868AFCEC60DC}">
      <dgm:prSet/>
      <dgm:spPr/>
    </dgm:pt>
    <dgm:pt modelId="{50985B3E-B520-49FB-A6FB-0EC770D6D9E4}" type="sibTrans" cxnId="{9C46156F-C6C7-49E7-8B5F-868AFCEC60DC}">
      <dgm:prSet phldrT="05"/>
      <dgm:spPr/>
      <dgm:t>
        <a:bodyPr/>
        <a:lstStyle/>
        <a:p>
          <a:r>
            <a:rPr lang="en-US"/>
            <a:t>05</a:t>
          </a:r>
        </a:p>
        <a:p>
          <a:endParaRPr lang="nl-NL"/>
        </a:p>
      </dgm:t>
    </dgm:pt>
    <dgm:pt modelId="{5E1C19DA-5D25-46B3-945C-1770B355D922}" type="pres">
      <dgm:prSet presAssocID="{FD92CE08-7C5B-4EC7-BAE1-9032E6DE0E16}" presName="Name0" presStyleCnt="0">
        <dgm:presLayoutVars>
          <dgm:animLvl val="lvl"/>
          <dgm:resizeHandles val="exact"/>
        </dgm:presLayoutVars>
      </dgm:prSet>
      <dgm:spPr/>
    </dgm:pt>
    <dgm:pt modelId="{8335906A-4EED-421E-BA4F-513518677D89}" type="pres">
      <dgm:prSet presAssocID="{5443BDE6-4C57-4DC5-8689-10AC7BEC9145}" presName="compositeNode" presStyleCnt="0">
        <dgm:presLayoutVars>
          <dgm:bulletEnabled val="1"/>
        </dgm:presLayoutVars>
      </dgm:prSet>
      <dgm:spPr/>
    </dgm:pt>
    <dgm:pt modelId="{C781D550-F1B2-4B4B-B2CC-1FED9A0EE95B}" type="pres">
      <dgm:prSet presAssocID="{5443BDE6-4C57-4DC5-8689-10AC7BEC9145}" presName="bgRect" presStyleLbl="alignNode1" presStyleIdx="0" presStyleCnt="5"/>
      <dgm:spPr/>
    </dgm:pt>
    <dgm:pt modelId="{29AF9465-B6EB-4DD3-A2B3-2CCFD06B71F0}" type="pres">
      <dgm:prSet presAssocID="{4A1B07C2-D396-441B-A522-2AEF7D449E1E}" presName="sibTransNodeRect" presStyleLbl="alignNode1" presStyleIdx="0" presStyleCnt="5">
        <dgm:presLayoutVars>
          <dgm:chMax val="0"/>
          <dgm:bulletEnabled val="1"/>
        </dgm:presLayoutVars>
      </dgm:prSet>
      <dgm:spPr/>
    </dgm:pt>
    <dgm:pt modelId="{D2DC0904-FD9B-4E32-A483-5D4D8B77357A}" type="pres">
      <dgm:prSet presAssocID="{5443BDE6-4C57-4DC5-8689-10AC7BEC9145}" presName="nodeRect" presStyleLbl="alignNode1" presStyleIdx="0" presStyleCnt="5">
        <dgm:presLayoutVars>
          <dgm:bulletEnabled val="1"/>
        </dgm:presLayoutVars>
      </dgm:prSet>
      <dgm:spPr/>
    </dgm:pt>
    <dgm:pt modelId="{84C9B4BB-488A-408F-948C-20DEF99F2E7F}" type="pres">
      <dgm:prSet presAssocID="{4A1B07C2-D396-441B-A522-2AEF7D449E1E}" presName="sibTrans" presStyleCnt="0"/>
      <dgm:spPr/>
    </dgm:pt>
    <dgm:pt modelId="{06D7E8F7-3032-4492-9D4D-49C3BC001BAA}" type="pres">
      <dgm:prSet presAssocID="{E73765B9-3A2C-40DA-914C-15542EC15255}" presName="compositeNode" presStyleCnt="0">
        <dgm:presLayoutVars>
          <dgm:bulletEnabled val="1"/>
        </dgm:presLayoutVars>
      </dgm:prSet>
      <dgm:spPr/>
    </dgm:pt>
    <dgm:pt modelId="{E86D119E-2F54-4ED8-8A5C-860E94D88FCB}" type="pres">
      <dgm:prSet presAssocID="{E73765B9-3A2C-40DA-914C-15542EC15255}" presName="bgRect" presStyleLbl="alignNode1" presStyleIdx="1" presStyleCnt="5"/>
      <dgm:spPr/>
    </dgm:pt>
    <dgm:pt modelId="{BD71A972-37D6-4895-9423-4C6829165C5F}" type="pres">
      <dgm:prSet presAssocID="{DA583004-AE42-4ECB-B328-FF7DADEB25FE}" presName="sibTransNodeRect" presStyleLbl="alignNode1" presStyleIdx="1" presStyleCnt="5">
        <dgm:presLayoutVars>
          <dgm:chMax val="0"/>
          <dgm:bulletEnabled val="1"/>
        </dgm:presLayoutVars>
      </dgm:prSet>
      <dgm:spPr/>
    </dgm:pt>
    <dgm:pt modelId="{D9421C97-E12B-4DF4-82F6-9B4C6A36F2DC}" type="pres">
      <dgm:prSet presAssocID="{E73765B9-3A2C-40DA-914C-15542EC15255}" presName="nodeRect" presStyleLbl="alignNode1" presStyleIdx="1" presStyleCnt="5">
        <dgm:presLayoutVars>
          <dgm:bulletEnabled val="1"/>
        </dgm:presLayoutVars>
      </dgm:prSet>
      <dgm:spPr/>
    </dgm:pt>
    <dgm:pt modelId="{D76911BC-CD3E-4995-9638-DB637FE3CAF5}" type="pres">
      <dgm:prSet presAssocID="{DA583004-AE42-4ECB-B328-FF7DADEB25FE}" presName="sibTrans" presStyleCnt="0"/>
      <dgm:spPr/>
    </dgm:pt>
    <dgm:pt modelId="{D2408C44-9D48-4631-9003-E6574A288D1D}" type="pres">
      <dgm:prSet presAssocID="{4DFB477B-3EA2-41B2-AE9B-EBE16C2358E2}" presName="compositeNode" presStyleCnt="0">
        <dgm:presLayoutVars>
          <dgm:bulletEnabled val="1"/>
        </dgm:presLayoutVars>
      </dgm:prSet>
      <dgm:spPr/>
    </dgm:pt>
    <dgm:pt modelId="{2C2CC623-B8A9-43B4-9A74-52C3CC3BAAFD}" type="pres">
      <dgm:prSet presAssocID="{4DFB477B-3EA2-41B2-AE9B-EBE16C2358E2}" presName="bgRect" presStyleLbl="alignNode1" presStyleIdx="2" presStyleCnt="5"/>
      <dgm:spPr/>
    </dgm:pt>
    <dgm:pt modelId="{77FC2FCC-7276-45F4-AC72-8D0D4706C36D}" type="pres">
      <dgm:prSet presAssocID="{D458A335-F45F-47F4-A1ED-33165F9FCF86}" presName="sibTransNodeRect" presStyleLbl="alignNode1" presStyleIdx="2" presStyleCnt="5">
        <dgm:presLayoutVars>
          <dgm:chMax val="0"/>
          <dgm:bulletEnabled val="1"/>
        </dgm:presLayoutVars>
      </dgm:prSet>
      <dgm:spPr/>
    </dgm:pt>
    <dgm:pt modelId="{57B7549C-EA5C-42B7-9A48-224D561FF233}" type="pres">
      <dgm:prSet presAssocID="{4DFB477B-3EA2-41B2-AE9B-EBE16C2358E2}" presName="nodeRect" presStyleLbl="alignNode1" presStyleIdx="2" presStyleCnt="5">
        <dgm:presLayoutVars>
          <dgm:bulletEnabled val="1"/>
        </dgm:presLayoutVars>
      </dgm:prSet>
      <dgm:spPr/>
    </dgm:pt>
    <dgm:pt modelId="{DBBF2B02-29E2-454A-93B2-B197A331AE1C}" type="pres">
      <dgm:prSet presAssocID="{D458A335-F45F-47F4-A1ED-33165F9FCF86}" presName="sibTrans" presStyleCnt="0"/>
      <dgm:spPr/>
    </dgm:pt>
    <dgm:pt modelId="{7D68B8F3-9529-48F9-ABAC-0B954E9817CD}" type="pres">
      <dgm:prSet presAssocID="{A6E5C091-AAB0-4FCD-BB37-8D071FA67DBF}" presName="compositeNode" presStyleCnt="0">
        <dgm:presLayoutVars>
          <dgm:bulletEnabled val="1"/>
        </dgm:presLayoutVars>
      </dgm:prSet>
      <dgm:spPr/>
    </dgm:pt>
    <dgm:pt modelId="{7988B61B-F516-49F3-9CA5-C019C93C95F4}" type="pres">
      <dgm:prSet presAssocID="{A6E5C091-AAB0-4FCD-BB37-8D071FA67DBF}" presName="bgRect" presStyleLbl="alignNode1" presStyleIdx="3" presStyleCnt="5"/>
      <dgm:spPr/>
    </dgm:pt>
    <dgm:pt modelId="{51FC5C05-2C19-4E2F-8744-A1D472F1A125}" type="pres">
      <dgm:prSet presAssocID="{2E89D19B-E327-4AA3-BBE1-E363B7AC3D92}" presName="sibTransNodeRect" presStyleLbl="alignNode1" presStyleIdx="3" presStyleCnt="5">
        <dgm:presLayoutVars>
          <dgm:chMax val="0"/>
          <dgm:bulletEnabled val="1"/>
        </dgm:presLayoutVars>
      </dgm:prSet>
      <dgm:spPr/>
    </dgm:pt>
    <dgm:pt modelId="{172AD562-230D-4BCB-A9BA-B8CAC534C582}" type="pres">
      <dgm:prSet presAssocID="{A6E5C091-AAB0-4FCD-BB37-8D071FA67DBF}" presName="nodeRect" presStyleLbl="alignNode1" presStyleIdx="3" presStyleCnt="5">
        <dgm:presLayoutVars>
          <dgm:bulletEnabled val="1"/>
        </dgm:presLayoutVars>
      </dgm:prSet>
      <dgm:spPr/>
    </dgm:pt>
    <dgm:pt modelId="{E9C3B953-C462-4F9C-AE0C-8F4093396774}" type="pres">
      <dgm:prSet presAssocID="{2E89D19B-E327-4AA3-BBE1-E363B7AC3D92}" presName="sibTrans" presStyleCnt="0"/>
      <dgm:spPr/>
    </dgm:pt>
    <dgm:pt modelId="{CBE740CE-F36F-49D9-8E49-E42845970391}" type="pres">
      <dgm:prSet presAssocID="{67FBECF5-2EB3-4C65-9394-5380C7E4B164}" presName="compositeNode" presStyleCnt="0">
        <dgm:presLayoutVars>
          <dgm:bulletEnabled val="1"/>
        </dgm:presLayoutVars>
      </dgm:prSet>
      <dgm:spPr/>
    </dgm:pt>
    <dgm:pt modelId="{E6DC5D07-203A-4560-B1B0-96644EE730F7}" type="pres">
      <dgm:prSet presAssocID="{67FBECF5-2EB3-4C65-9394-5380C7E4B164}" presName="bgRect" presStyleLbl="alignNode1" presStyleIdx="4" presStyleCnt="5"/>
      <dgm:spPr/>
    </dgm:pt>
    <dgm:pt modelId="{7C97ADA6-A51F-42BF-B424-34FB0A67BB14}" type="pres">
      <dgm:prSet presAssocID="{50985B3E-B520-49FB-A6FB-0EC770D6D9E4}" presName="sibTransNodeRect" presStyleLbl="alignNode1" presStyleIdx="4" presStyleCnt="5">
        <dgm:presLayoutVars>
          <dgm:chMax val="0"/>
          <dgm:bulletEnabled val="1"/>
        </dgm:presLayoutVars>
      </dgm:prSet>
      <dgm:spPr/>
    </dgm:pt>
    <dgm:pt modelId="{44262A52-907E-4A41-9B0C-95528ABB94B5}" type="pres">
      <dgm:prSet presAssocID="{67FBECF5-2EB3-4C65-9394-5380C7E4B164}" presName="nodeRect" presStyleLbl="alignNode1" presStyleIdx="4" presStyleCnt="5">
        <dgm:presLayoutVars>
          <dgm:bulletEnabled val="1"/>
        </dgm:presLayoutVars>
      </dgm:prSet>
      <dgm:spPr/>
    </dgm:pt>
  </dgm:ptLst>
  <dgm:cxnLst>
    <dgm:cxn modelId="{5357BE0E-1434-498E-9C46-01B1211CE9EA}" srcId="{FD92CE08-7C5B-4EC7-BAE1-9032E6DE0E16}" destId="{A6E5C091-AAB0-4FCD-BB37-8D071FA67DBF}" srcOrd="3" destOrd="0" parTransId="{5F11A1BB-4E6D-4100-8BDE-7CD5BF0552D0}" sibTransId="{2E89D19B-E327-4AA3-BBE1-E363B7AC3D92}"/>
    <dgm:cxn modelId="{76DAE913-4CA8-44D5-95A6-902628055F9E}" srcId="{FD92CE08-7C5B-4EC7-BAE1-9032E6DE0E16}" destId="{E73765B9-3A2C-40DA-914C-15542EC15255}" srcOrd="1" destOrd="0" parTransId="{494D964F-E723-4C3C-BF43-A8F782DDBADC}" sibTransId="{DA583004-AE42-4ECB-B328-FF7DADEB25FE}"/>
    <dgm:cxn modelId="{A91F3C34-6C8E-43E3-89DB-36DDBAB1CCE2}" type="presOf" srcId="{A6E5C091-AAB0-4FCD-BB37-8D071FA67DBF}" destId="{7988B61B-F516-49F3-9CA5-C019C93C95F4}" srcOrd="0" destOrd="0" presId="urn:microsoft.com/office/officeart/2016/7/layout/LinearBlockProcessNumbered"/>
    <dgm:cxn modelId="{4BCF225D-7065-43C8-AEC5-454C655C628D}" type="presOf" srcId="{50985B3E-B520-49FB-A6FB-0EC770D6D9E4}" destId="{7C97ADA6-A51F-42BF-B424-34FB0A67BB14}" srcOrd="0" destOrd="0" presId="urn:microsoft.com/office/officeart/2016/7/layout/LinearBlockProcessNumbered"/>
    <dgm:cxn modelId="{D9902541-BA55-448B-B707-FB0A6AC8745E}" type="presOf" srcId="{4A1B07C2-D396-441B-A522-2AEF7D449E1E}" destId="{29AF9465-B6EB-4DD3-A2B3-2CCFD06B71F0}" srcOrd="0" destOrd="0" presId="urn:microsoft.com/office/officeart/2016/7/layout/LinearBlockProcessNumbered"/>
    <dgm:cxn modelId="{44373166-9188-4360-A286-06BBCB099D2C}" type="presOf" srcId="{5443BDE6-4C57-4DC5-8689-10AC7BEC9145}" destId="{D2DC0904-FD9B-4E32-A483-5D4D8B77357A}" srcOrd="1" destOrd="0" presId="urn:microsoft.com/office/officeart/2016/7/layout/LinearBlockProcessNumbered"/>
    <dgm:cxn modelId="{9C46156F-C6C7-49E7-8B5F-868AFCEC60DC}" srcId="{FD92CE08-7C5B-4EC7-BAE1-9032E6DE0E16}" destId="{67FBECF5-2EB3-4C65-9394-5380C7E4B164}" srcOrd="4" destOrd="0" parTransId="{A6BEC612-C1E1-479E-AD2D-974E4BEB8769}" sibTransId="{50985B3E-B520-49FB-A6FB-0EC770D6D9E4}"/>
    <dgm:cxn modelId="{D8994D4F-70D3-490A-A8A6-4D3AF2FF0EE5}" srcId="{FD92CE08-7C5B-4EC7-BAE1-9032E6DE0E16}" destId="{4DFB477B-3EA2-41B2-AE9B-EBE16C2358E2}" srcOrd="2" destOrd="0" parTransId="{48E20753-2FB6-48B9-B880-A2F055A6A469}" sibTransId="{D458A335-F45F-47F4-A1ED-33165F9FCF86}"/>
    <dgm:cxn modelId="{426E117A-728A-41A6-917A-CF26864C4EE3}" type="presOf" srcId="{DA583004-AE42-4ECB-B328-FF7DADEB25FE}" destId="{BD71A972-37D6-4895-9423-4C6829165C5F}" srcOrd="0" destOrd="0" presId="urn:microsoft.com/office/officeart/2016/7/layout/LinearBlockProcessNumbered"/>
    <dgm:cxn modelId="{7A4C745A-2FEC-4EC6-A1FA-61F31F709A46}" type="presOf" srcId="{E73765B9-3A2C-40DA-914C-15542EC15255}" destId="{D9421C97-E12B-4DF4-82F6-9B4C6A36F2DC}" srcOrd="1" destOrd="0" presId="urn:microsoft.com/office/officeart/2016/7/layout/LinearBlockProcessNumbered"/>
    <dgm:cxn modelId="{AABACC81-F95D-41EC-8C73-67790E3F3FB4}" type="presOf" srcId="{67FBECF5-2EB3-4C65-9394-5380C7E4B164}" destId="{E6DC5D07-203A-4560-B1B0-96644EE730F7}" srcOrd="0" destOrd="0" presId="urn:microsoft.com/office/officeart/2016/7/layout/LinearBlockProcessNumbered"/>
    <dgm:cxn modelId="{38933B86-6FEF-40DE-9026-69EB5FBE3ADA}" type="presOf" srcId="{2E89D19B-E327-4AA3-BBE1-E363B7AC3D92}" destId="{51FC5C05-2C19-4E2F-8744-A1D472F1A125}" srcOrd="0" destOrd="0" presId="urn:microsoft.com/office/officeart/2016/7/layout/LinearBlockProcessNumbered"/>
    <dgm:cxn modelId="{EF1E3B8B-5497-4D5D-BE59-1E6BFEF1BD3B}" type="presOf" srcId="{4DFB477B-3EA2-41B2-AE9B-EBE16C2358E2}" destId="{57B7549C-EA5C-42B7-9A48-224D561FF233}" srcOrd="1" destOrd="0" presId="urn:microsoft.com/office/officeart/2016/7/layout/LinearBlockProcessNumbered"/>
    <dgm:cxn modelId="{969E4792-52FD-42EC-936A-0B576E77017E}" type="presOf" srcId="{5443BDE6-4C57-4DC5-8689-10AC7BEC9145}" destId="{C781D550-F1B2-4B4B-B2CC-1FED9A0EE95B}" srcOrd="0" destOrd="0" presId="urn:microsoft.com/office/officeart/2016/7/layout/LinearBlockProcessNumbered"/>
    <dgm:cxn modelId="{4DC82499-A723-4A48-B6D5-EC43137B1DC3}" srcId="{FD92CE08-7C5B-4EC7-BAE1-9032E6DE0E16}" destId="{5443BDE6-4C57-4DC5-8689-10AC7BEC9145}" srcOrd="0" destOrd="0" parTransId="{1175710B-4797-4E8C-9A4C-7618067BDCAD}" sibTransId="{4A1B07C2-D396-441B-A522-2AEF7D449E1E}"/>
    <dgm:cxn modelId="{B399D4A2-2135-4D36-986C-95F1711A03DA}" type="presOf" srcId="{67FBECF5-2EB3-4C65-9394-5380C7E4B164}" destId="{44262A52-907E-4A41-9B0C-95528ABB94B5}" srcOrd="1" destOrd="0" presId="urn:microsoft.com/office/officeart/2016/7/layout/LinearBlockProcessNumbered"/>
    <dgm:cxn modelId="{693CA4A5-61B9-4087-8E26-07029EFF8509}" type="presOf" srcId="{FD92CE08-7C5B-4EC7-BAE1-9032E6DE0E16}" destId="{5E1C19DA-5D25-46B3-945C-1770B355D922}" srcOrd="0" destOrd="0" presId="urn:microsoft.com/office/officeart/2016/7/layout/LinearBlockProcessNumbered"/>
    <dgm:cxn modelId="{601084D9-3756-4852-A818-05FC3E7C89A9}" type="presOf" srcId="{A6E5C091-AAB0-4FCD-BB37-8D071FA67DBF}" destId="{172AD562-230D-4BCB-A9BA-B8CAC534C582}" srcOrd="1" destOrd="0" presId="urn:microsoft.com/office/officeart/2016/7/layout/LinearBlockProcessNumbered"/>
    <dgm:cxn modelId="{0BC553DF-849F-42FA-A2F8-8D0D4BD0C781}" type="presOf" srcId="{D458A335-F45F-47F4-A1ED-33165F9FCF86}" destId="{77FC2FCC-7276-45F4-AC72-8D0D4706C36D}" srcOrd="0" destOrd="0" presId="urn:microsoft.com/office/officeart/2016/7/layout/LinearBlockProcessNumbered"/>
    <dgm:cxn modelId="{594BA5E0-263E-4F9B-8DCE-E499D06D866E}" type="presOf" srcId="{4DFB477B-3EA2-41B2-AE9B-EBE16C2358E2}" destId="{2C2CC623-B8A9-43B4-9A74-52C3CC3BAAFD}" srcOrd="0" destOrd="0" presId="urn:microsoft.com/office/officeart/2016/7/layout/LinearBlockProcessNumbered"/>
    <dgm:cxn modelId="{D49B22E4-9D1A-45C8-A119-D20F176FB062}" type="presOf" srcId="{E73765B9-3A2C-40DA-914C-15542EC15255}" destId="{E86D119E-2F54-4ED8-8A5C-860E94D88FCB}" srcOrd="0" destOrd="0" presId="urn:microsoft.com/office/officeart/2016/7/layout/LinearBlockProcessNumbered"/>
    <dgm:cxn modelId="{64231D0C-B957-4A0B-9919-36852A69134D}" type="presParOf" srcId="{5E1C19DA-5D25-46B3-945C-1770B355D922}" destId="{8335906A-4EED-421E-BA4F-513518677D89}" srcOrd="0" destOrd="0" presId="urn:microsoft.com/office/officeart/2016/7/layout/LinearBlockProcessNumbered"/>
    <dgm:cxn modelId="{D263EC56-EE68-44CF-9E72-9F888D525B3A}" type="presParOf" srcId="{8335906A-4EED-421E-BA4F-513518677D89}" destId="{C781D550-F1B2-4B4B-B2CC-1FED9A0EE95B}" srcOrd="0" destOrd="0" presId="urn:microsoft.com/office/officeart/2016/7/layout/LinearBlockProcessNumbered"/>
    <dgm:cxn modelId="{E8DE4C7D-2C00-4B7E-8792-E79D23B73CC7}" type="presParOf" srcId="{8335906A-4EED-421E-BA4F-513518677D89}" destId="{29AF9465-B6EB-4DD3-A2B3-2CCFD06B71F0}" srcOrd="1" destOrd="0" presId="urn:microsoft.com/office/officeart/2016/7/layout/LinearBlockProcessNumbered"/>
    <dgm:cxn modelId="{9EA59AC5-79A6-43E6-9A35-C5BF705DF5F7}" type="presParOf" srcId="{8335906A-4EED-421E-BA4F-513518677D89}" destId="{D2DC0904-FD9B-4E32-A483-5D4D8B77357A}" srcOrd="2" destOrd="0" presId="urn:microsoft.com/office/officeart/2016/7/layout/LinearBlockProcessNumbered"/>
    <dgm:cxn modelId="{37D48227-33B4-4F70-BB73-BB91B7B9D950}" type="presParOf" srcId="{5E1C19DA-5D25-46B3-945C-1770B355D922}" destId="{84C9B4BB-488A-408F-948C-20DEF99F2E7F}" srcOrd="1" destOrd="0" presId="urn:microsoft.com/office/officeart/2016/7/layout/LinearBlockProcessNumbered"/>
    <dgm:cxn modelId="{3D26A967-CBF9-4AB3-BAB1-5AFFCF8CC8FF}" type="presParOf" srcId="{5E1C19DA-5D25-46B3-945C-1770B355D922}" destId="{06D7E8F7-3032-4492-9D4D-49C3BC001BAA}" srcOrd="2" destOrd="0" presId="urn:microsoft.com/office/officeart/2016/7/layout/LinearBlockProcessNumbered"/>
    <dgm:cxn modelId="{AC5FE78A-89D0-474B-BD0B-B545BD45D700}" type="presParOf" srcId="{06D7E8F7-3032-4492-9D4D-49C3BC001BAA}" destId="{E86D119E-2F54-4ED8-8A5C-860E94D88FCB}" srcOrd="0" destOrd="0" presId="urn:microsoft.com/office/officeart/2016/7/layout/LinearBlockProcessNumbered"/>
    <dgm:cxn modelId="{EE99D8C3-D6CF-49C3-8E2C-01F47DC62D14}" type="presParOf" srcId="{06D7E8F7-3032-4492-9D4D-49C3BC001BAA}" destId="{BD71A972-37D6-4895-9423-4C6829165C5F}" srcOrd="1" destOrd="0" presId="urn:microsoft.com/office/officeart/2016/7/layout/LinearBlockProcessNumbered"/>
    <dgm:cxn modelId="{116A1F63-8FC0-47CB-8FCC-6DF8D8F706E5}" type="presParOf" srcId="{06D7E8F7-3032-4492-9D4D-49C3BC001BAA}" destId="{D9421C97-E12B-4DF4-82F6-9B4C6A36F2DC}" srcOrd="2" destOrd="0" presId="urn:microsoft.com/office/officeart/2016/7/layout/LinearBlockProcessNumbered"/>
    <dgm:cxn modelId="{EBD3DD80-CBD2-44B4-8826-4EC95F86743C}" type="presParOf" srcId="{5E1C19DA-5D25-46B3-945C-1770B355D922}" destId="{D76911BC-CD3E-4995-9638-DB637FE3CAF5}" srcOrd="3" destOrd="0" presId="urn:microsoft.com/office/officeart/2016/7/layout/LinearBlockProcessNumbered"/>
    <dgm:cxn modelId="{A8F28476-53E6-47EA-9F15-FB4595554D65}" type="presParOf" srcId="{5E1C19DA-5D25-46B3-945C-1770B355D922}" destId="{D2408C44-9D48-4631-9003-E6574A288D1D}" srcOrd="4" destOrd="0" presId="urn:microsoft.com/office/officeart/2016/7/layout/LinearBlockProcessNumbered"/>
    <dgm:cxn modelId="{E62E50B8-AD10-4EA4-9E19-52506BCABFB3}" type="presParOf" srcId="{D2408C44-9D48-4631-9003-E6574A288D1D}" destId="{2C2CC623-B8A9-43B4-9A74-52C3CC3BAAFD}" srcOrd="0" destOrd="0" presId="urn:microsoft.com/office/officeart/2016/7/layout/LinearBlockProcessNumbered"/>
    <dgm:cxn modelId="{9658069D-B674-4E5E-A652-C9073C540845}" type="presParOf" srcId="{D2408C44-9D48-4631-9003-E6574A288D1D}" destId="{77FC2FCC-7276-45F4-AC72-8D0D4706C36D}" srcOrd="1" destOrd="0" presId="urn:microsoft.com/office/officeart/2016/7/layout/LinearBlockProcessNumbered"/>
    <dgm:cxn modelId="{C44820C9-C5B9-4B3D-8AF9-C7020E7A0EAF}" type="presParOf" srcId="{D2408C44-9D48-4631-9003-E6574A288D1D}" destId="{57B7549C-EA5C-42B7-9A48-224D561FF233}" srcOrd="2" destOrd="0" presId="urn:microsoft.com/office/officeart/2016/7/layout/LinearBlockProcessNumbered"/>
    <dgm:cxn modelId="{2F5F70BA-7676-4B12-B046-262EBDC13E1F}" type="presParOf" srcId="{5E1C19DA-5D25-46B3-945C-1770B355D922}" destId="{DBBF2B02-29E2-454A-93B2-B197A331AE1C}" srcOrd="5" destOrd="0" presId="urn:microsoft.com/office/officeart/2016/7/layout/LinearBlockProcessNumbered"/>
    <dgm:cxn modelId="{D6AB9D09-76ED-47C2-B52A-3CFE56E1B61C}" type="presParOf" srcId="{5E1C19DA-5D25-46B3-945C-1770B355D922}" destId="{7D68B8F3-9529-48F9-ABAC-0B954E9817CD}" srcOrd="6" destOrd="0" presId="urn:microsoft.com/office/officeart/2016/7/layout/LinearBlockProcessNumbered"/>
    <dgm:cxn modelId="{1FECDC01-B45A-484D-A5E1-009A398CE186}" type="presParOf" srcId="{7D68B8F3-9529-48F9-ABAC-0B954E9817CD}" destId="{7988B61B-F516-49F3-9CA5-C019C93C95F4}" srcOrd="0" destOrd="0" presId="urn:microsoft.com/office/officeart/2016/7/layout/LinearBlockProcessNumbered"/>
    <dgm:cxn modelId="{4A68C95A-B47D-4534-A0BD-AD88A6F09A32}" type="presParOf" srcId="{7D68B8F3-9529-48F9-ABAC-0B954E9817CD}" destId="{51FC5C05-2C19-4E2F-8744-A1D472F1A125}" srcOrd="1" destOrd="0" presId="urn:microsoft.com/office/officeart/2016/7/layout/LinearBlockProcessNumbered"/>
    <dgm:cxn modelId="{1313C18B-AEA6-479E-9113-652CB48BD115}" type="presParOf" srcId="{7D68B8F3-9529-48F9-ABAC-0B954E9817CD}" destId="{172AD562-230D-4BCB-A9BA-B8CAC534C582}" srcOrd="2" destOrd="0" presId="urn:microsoft.com/office/officeart/2016/7/layout/LinearBlockProcessNumbered"/>
    <dgm:cxn modelId="{7307237E-78DF-4B51-B554-BAB313641C14}" type="presParOf" srcId="{5E1C19DA-5D25-46B3-945C-1770B355D922}" destId="{E9C3B953-C462-4F9C-AE0C-8F4093396774}" srcOrd="7" destOrd="0" presId="urn:microsoft.com/office/officeart/2016/7/layout/LinearBlockProcessNumbered"/>
    <dgm:cxn modelId="{375D62E3-6A48-4236-BB82-92EB52876F7E}" type="presParOf" srcId="{5E1C19DA-5D25-46B3-945C-1770B355D922}" destId="{CBE740CE-F36F-49D9-8E49-E42845970391}" srcOrd="8" destOrd="0" presId="urn:microsoft.com/office/officeart/2016/7/layout/LinearBlockProcessNumbered"/>
    <dgm:cxn modelId="{0E522556-5228-41F9-AECF-7C3BE9974C22}" type="presParOf" srcId="{CBE740CE-F36F-49D9-8E49-E42845970391}" destId="{E6DC5D07-203A-4560-B1B0-96644EE730F7}" srcOrd="0" destOrd="0" presId="urn:microsoft.com/office/officeart/2016/7/layout/LinearBlockProcessNumbered"/>
    <dgm:cxn modelId="{1AED99C0-E5A7-4536-BAE6-2489AD7979EA}" type="presParOf" srcId="{CBE740CE-F36F-49D9-8E49-E42845970391}" destId="{7C97ADA6-A51F-42BF-B424-34FB0A67BB14}" srcOrd="1" destOrd="0" presId="urn:microsoft.com/office/officeart/2016/7/layout/LinearBlockProcessNumbered"/>
    <dgm:cxn modelId="{E746A8AC-9D82-442E-9E97-2512641620A3}" type="presParOf" srcId="{CBE740CE-F36F-49D9-8E49-E42845970391}" destId="{44262A52-907E-4A41-9B0C-95528ABB94B5}"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43186C9-3F64-40DB-BE7D-C0D7CDEADE60}" type="doc">
      <dgm:prSet loTypeId="urn:microsoft.com/office/officeart/2005/8/layout/vList2" loCatId="list" qsTypeId="urn:microsoft.com/office/officeart/2005/8/quickstyle/simple5" qsCatId="simple" csTypeId="urn:microsoft.com/office/officeart/2005/8/colors/accent5_2" csCatId="accent5"/>
      <dgm:spPr/>
      <dgm:t>
        <a:bodyPr/>
        <a:lstStyle/>
        <a:p>
          <a:endParaRPr lang="en-US"/>
        </a:p>
      </dgm:t>
    </dgm:pt>
    <dgm:pt modelId="{4C099165-CCC2-4461-BB6A-032ECB0A1312}">
      <dgm:prSet/>
      <dgm:spPr/>
      <dgm:t>
        <a:bodyPr/>
        <a:lstStyle/>
        <a:p>
          <a:r>
            <a:rPr lang="nl-NL"/>
            <a:t>Back to the drawing board</a:t>
          </a:r>
          <a:endParaRPr lang="en-US"/>
        </a:p>
      </dgm:t>
    </dgm:pt>
    <dgm:pt modelId="{A449EB46-678D-45CF-90EF-780F9997FA04}" type="parTrans" cxnId="{A15DBA32-79C4-4CD6-9ED1-8F25609CAEEE}">
      <dgm:prSet/>
      <dgm:spPr/>
      <dgm:t>
        <a:bodyPr/>
        <a:lstStyle/>
        <a:p>
          <a:endParaRPr lang="en-US"/>
        </a:p>
      </dgm:t>
    </dgm:pt>
    <dgm:pt modelId="{F87DD1CE-8F3B-45F5-B1AA-D1D1853D0A84}" type="sibTrans" cxnId="{A15DBA32-79C4-4CD6-9ED1-8F25609CAEEE}">
      <dgm:prSet/>
      <dgm:spPr/>
      <dgm:t>
        <a:bodyPr/>
        <a:lstStyle/>
        <a:p>
          <a:endParaRPr lang="en-US"/>
        </a:p>
      </dgm:t>
    </dgm:pt>
    <dgm:pt modelId="{6C57CFF7-46BE-4E7A-948E-2390A4B2A79B}">
      <dgm:prSet/>
      <dgm:spPr/>
      <dgm:t>
        <a:bodyPr/>
        <a:lstStyle/>
        <a:p>
          <a:r>
            <a:rPr lang="nl-NL"/>
            <a:t>Iterate</a:t>
          </a:r>
          <a:endParaRPr lang="en-US"/>
        </a:p>
      </dgm:t>
    </dgm:pt>
    <dgm:pt modelId="{5A251BAB-8860-4DD9-9590-33F21990DF74}" type="parTrans" cxnId="{C54D7D08-CA6B-472F-BDF4-38630B1E1C8B}">
      <dgm:prSet/>
      <dgm:spPr/>
      <dgm:t>
        <a:bodyPr/>
        <a:lstStyle/>
        <a:p>
          <a:endParaRPr lang="en-US"/>
        </a:p>
      </dgm:t>
    </dgm:pt>
    <dgm:pt modelId="{AD86BE03-F45A-4989-B80F-C616C628DBC9}" type="sibTrans" cxnId="{C54D7D08-CA6B-472F-BDF4-38630B1E1C8B}">
      <dgm:prSet/>
      <dgm:spPr/>
      <dgm:t>
        <a:bodyPr/>
        <a:lstStyle/>
        <a:p>
          <a:endParaRPr lang="en-US"/>
        </a:p>
      </dgm:t>
    </dgm:pt>
    <dgm:pt modelId="{6F529F3A-FCC2-4FFD-B1B4-5647160AB3A6}">
      <dgm:prSet/>
      <dgm:spPr/>
      <dgm:t>
        <a:bodyPr/>
        <a:lstStyle/>
        <a:p>
          <a:r>
            <a:rPr lang="nl-NL"/>
            <a:t>Cash!</a:t>
          </a:r>
          <a:endParaRPr lang="en-US"/>
        </a:p>
      </dgm:t>
    </dgm:pt>
    <dgm:pt modelId="{D389CCC5-5043-448C-985C-D0A1E26F4CBD}" type="parTrans" cxnId="{3C60C4DD-6B59-4553-9C3E-D3AC4E63C032}">
      <dgm:prSet/>
      <dgm:spPr/>
      <dgm:t>
        <a:bodyPr/>
        <a:lstStyle/>
        <a:p>
          <a:endParaRPr lang="en-US"/>
        </a:p>
      </dgm:t>
    </dgm:pt>
    <dgm:pt modelId="{EF3B8890-514F-45B2-96E5-F520A302FF3B}" type="sibTrans" cxnId="{3C60C4DD-6B59-4553-9C3E-D3AC4E63C032}">
      <dgm:prSet/>
      <dgm:spPr/>
      <dgm:t>
        <a:bodyPr/>
        <a:lstStyle/>
        <a:p>
          <a:endParaRPr lang="en-US"/>
        </a:p>
      </dgm:t>
    </dgm:pt>
    <dgm:pt modelId="{DE2F61A3-72B8-4914-B521-885CB5E61375}" type="pres">
      <dgm:prSet presAssocID="{543186C9-3F64-40DB-BE7D-C0D7CDEADE60}" presName="linear" presStyleCnt="0">
        <dgm:presLayoutVars>
          <dgm:animLvl val="lvl"/>
          <dgm:resizeHandles val="exact"/>
        </dgm:presLayoutVars>
      </dgm:prSet>
      <dgm:spPr/>
    </dgm:pt>
    <dgm:pt modelId="{F5E7B4AD-0982-4731-95AA-4BBCDE118349}" type="pres">
      <dgm:prSet presAssocID="{4C099165-CCC2-4461-BB6A-032ECB0A1312}" presName="parentText" presStyleLbl="node1" presStyleIdx="0" presStyleCnt="3">
        <dgm:presLayoutVars>
          <dgm:chMax val="0"/>
          <dgm:bulletEnabled val="1"/>
        </dgm:presLayoutVars>
      </dgm:prSet>
      <dgm:spPr/>
    </dgm:pt>
    <dgm:pt modelId="{781DB487-8EFD-46F8-9048-65898C559BDE}" type="pres">
      <dgm:prSet presAssocID="{F87DD1CE-8F3B-45F5-B1AA-D1D1853D0A84}" presName="spacer" presStyleCnt="0"/>
      <dgm:spPr/>
    </dgm:pt>
    <dgm:pt modelId="{5EB2EE06-E4FD-4B1C-84AE-3D53B201295D}" type="pres">
      <dgm:prSet presAssocID="{6C57CFF7-46BE-4E7A-948E-2390A4B2A79B}" presName="parentText" presStyleLbl="node1" presStyleIdx="1" presStyleCnt="3">
        <dgm:presLayoutVars>
          <dgm:chMax val="0"/>
          <dgm:bulletEnabled val="1"/>
        </dgm:presLayoutVars>
      </dgm:prSet>
      <dgm:spPr/>
    </dgm:pt>
    <dgm:pt modelId="{AE84DF1E-7A85-4803-92A1-817AD4DA49A9}" type="pres">
      <dgm:prSet presAssocID="{AD86BE03-F45A-4989-B80F-C616C628DBC9}" presName="spacer" presStyleCnt="0"/>
      <dgm:spPr/>
    </dgm:pt>
    <dgm:pt modelId="{4F9382E0-11E3-4ED2-B291-A14D9D005248}" type="pres">
      <dgm:prSet presAssocID="{6F529F3A-FCC2-4FFD-B1B4-5647160AB3A6}" presName="parentText" presStyleLbl="node1" presStyleIdx="2" presStyleCnt="3">
        <dgm:presLayoutVars>
          <dgm:chMax val="0"/>
          <dgm:bulletEnabled val="1"/>
        </dgm:presLayoutVars>
      </dgm:prSet>
      <dgm:spPr/>
    </dgm:pt>
  </dgm:ptLst>
  <dgm:cxnLst>
    <dgm:cxn modelId="{C54D7D08-CA6B-472F-BDF4-38630B1E1C8B}" srcId="{543186C9-3F64-40DB-BE7D-C0D7CDEADE60}" destId="{6C57CFF7-46BE-4E7A-948E-2390A4B2A79B}" srcOrd="1" destOrd="0" parTransId="{5A251BAB-8860-4DD9-9590-33F21990DF74}" sibTransId="{AD86BE03-F45A-4989-B80F-C616C628DBC9}"/>
    <dgm:cxn modelId="{9C382210-70FF-4AE1-84D9-85ED5DAF0387}" type="presOf" srcId="{6F529F3A-FCC2-4FFD-B1B4-5647160AB3A6}" destId="{4F9382E0-11E3-4ED2-B291-A14D9D005248}" srcOrd="0" destOrd="0" presId="urn:microsoft.com/office/officeart/2005/8/layout/vList2"/>
    <dgm:cxn modelId="{A15DBA32-79C4-4CD6-9ED1-8F25609CAEEE}" srcId="{543186C9-3F64-40DB-BE7D-C0D7CDEADE60}" destId="{4C099165-CCC2-4461-BB6A-032ECB0A1312}" srcOrd="0" destOrd="0" parTransId="{A449EB46-678D-45CF-90EF-780F9997FA04}" sibTransId="{F87DD1CE-8F3B-45F5-B1AA-D1D1853D0A84}"/>
    <dgm:cxn modelId="{99774F65-7ECD-41DE-B5FB-021AFCDDF6D5}" type="presOf" srcId="{4C099165-CCC2-4461-BB6A-032ECB0A1312}" destId="{F5E7B4AD-0982-4731-95AA-4BBCDE118349}" srcOrd="0" destOrd="0" presId="urn:microsoft.com/office/officeart/2005/8/layout/vList2"/>
    <dgm:cxn modelId="{AD9E1BCE-7D8D-4301-B3BE-E65DF03B1B1E}" type="presOf" srcId="{6C57CFF7-46BE-4E7A-948E-2390A4B2A79B}" destId="{5EB2EE06-E4FD-4B1C-84AE-3D53B201295D}" srcOrd="0" destOrd="0" presId="urn:microsoft.com/office/officeart/2005/8/layout/vList2"/>
    <dgm:cxn modelId="{3C60C4DD-6B59-4553-9C3E-D3AC4E63C032}" srcId="{543186C9-3F64-40DB-BE7D-C0D7CDEADE60}" destId="{6F529F3A-FCC2-4FFD-B1B4-5647160AB3A6}" srcOrd="2" destOrd="0" parTransId="{D389CCC5-5043-448C-985C-D0A1E26F4CBD}" sibTransId="{EF3B8890-514F-45B2-96E5-F520A302FF3B}"/>
    <dgm:cxn modelId="{A01043E3-740C-4350-BF29-68A28AA461D8}" type="presOf" srcId="{543186C9-3F64-40DB-BE7D-C0D7CDEADE60}" destId="{DE2F61A3-72B8-4914-B521-885CB5E61375}" srcOrd="0" destOrd="0" presId="urn:microsoft.com/office/officeart/2005/8/layout/vList2"/>
    <dgm:cxn modelId="{2BC3F47B-026F-4E09-98F4-772BF90130AF}" type="presParOf" srcId="{DE2F61A3-72B8-4914-B521-885CB5E61375}" destId="{F5E7B4AD-0982-4731-95AA-4BBCDE118349}" srcOrd="0" destOrd="0" presId="urn:microsoft.com/office/officeart/2005/8/layout/vList2"/>
    <dgm:cxn modelId="{FB77F824-EEC6-4924-97E7-45B14EF6AF9B}" type="presParOf" srcId="{DE2F61A3-72B8-4914-B521-885CB5E61375}" destId="{781DB487-8EFD-46F8-9048-65898C559BDE}" srcOrd="1" destOrd="0" presId="urn:microsoft.com/office/officeart/2005/8/layout/vList2"/>
    <dgm:cxn modelId="{F0B45C57-517B-41B1-8571-930873AFEACC}" type="presParOf" srcId="{DE2F61A3-72B8-4914-B521-885CB5E61375}" destId="{5EB2EE06-E4FD-4B1C-84AE-3D53B201295D}" srcOrd="2" destOrd="0" presId="urn:microsoft.com/office/officeart/2005/8/layout/vList2"/>
    <dgm:cxn modelId="{E43B2597-47FF-457B-822D-9EC755FA6418}" type="presParOf" srcId="{DE2F61A3-72B8-4914-B521-885CB5E61375}" destId="{AE84DF1E-7A85-4803-92A1-817AD4DA49A9}" srcOrd="3" destOrd="0" presId="urn:microsoft.com/office/officeart/2005/8/layout/vList2"/>
    <dgm:cxn modelId="{5B70122C-C9D6-484E-8978-94182A410B96}" type="presParOf" srcId="{DE2F61A3-72B8-4914-B521-885CB5E61375}" destId="{4F9382E0-11E3-4ED2-B291-A14D9D005248}"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9A96B0-190B-43D1-930C-BB169FB724EC}">
      <dsp:nvSpPr>
        <dsp:cNvPr id="0" name=""/>
        <dsp:cNvSpPr/>
      </dsp:nvSpPr>
      <dsp:spPr>
        <a:xfrm>
          <a:off x="2103120" y="531"/>
          <a:ext cx="8412480" cy="690519"/>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63225" tIns="175392" rIns="163225" bIns="175392" numCol="1" spcCol="1270" anchor="ctr" anchorCtr="0">
          <a:noAutofit/>
        </a:bodyPr>
        <a:lstStyle/>
        <a:p>
          <a:pPr marL="0" lvl="0" indent="0" algn="l" defTabSz="488950">
            <a:lnSpc>
              <a:spcPct val="90000"/>
            </a:lnSpc>
            <a:spcBef>
              <a:spcPct val="0"/>
            </a:spcBef>
            <a:spcAft>
              <a:spcPct val="35000"/>
            </a:spcAft>
            <a:buNone/>
          </a:pPr>
          <a:r>
            <a:rPr lang="en-US" sz="1100" b="1" kern="1200"/>
            <a:t>Lecture: intro Design Thinking and Scrum</a:t>
          </a:r>
          <a:endParaRPr lang="en-US" sz="1100" kern="1200"/>
        </a:p>
        <a:p>
          <a:pPr marL="0" lvl="0" indent="0" algn="l" defTabSz="488950">
            <a:lnSpc>
              <a:spcPct val="90000"/>
            </a:lnSpc>
            <a:spcBef>
              <a:spcPct val="0"/>
            </a:spcBef>
            <a:spcAft>
              <a:spcPct val="35000"/>
            </a:spcAft>
            <a:buNone/>
          </a:pPr>
          <a:r>
            <a:rPr lang="en-US" sz="1100" b="1" kern="1200"/>
            <a:t>Lab: experience Design Thinking, forming teams + selecting an IP for your assignment</a:t>
          </a:r>
          <a:endParaRPr lang="en-US" sz="1100" kern="1200"/>
        </a:p>
      </dsp:txBody>
      <dsp:txXfrm>
        <a:off x="2103120" y="531"/>
        <a:ext cx="8412480" cy="690519"/>
      </dsp:txXfrm>
    </dsp:sp>
    <dsp:sp modelId="{5D8976EE-FFFD-4F15-9F3C-920CD63D645A}">
      <dsp:nvSpPr>
        <dsp:cNvPr id="0" name=""/>
        <dsp:cNvSpPr/>
      </dsp:nvSpPr>
      <dsp:spPr>
        <a:xfrm>
          <a:off x="0" y="531"/>
          <a:ext cx="2103120" cy="690519"/>
        </a:xfrm>
        <a:prstGeom prst="rect">
          <a:avLst/>
        </a:prstGeom>
        <a:solidFill>
          <a:schemeClr val="lt1">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1290" tIns="68208" rIns="111290" bIns="68208" numCol="1" spcCol="1270" anchor="ctr" anchorCtr="0">
          <a:noAutofit/>
        </a:bodyPr>
        <a:lstStyle/>
        <a:p>
          <a:pPr marL="0" lvl="0" indent="0" algn="ctr" defTabSz="622300">
            <a:lnSpc>
              <a:spcPct val="90000"/>
            </a:lnSpc>
            <a:spcBef>
              <a:spcPct val="0"/>
            </a:spcBef>
            <a:spcAft>
              <a:spcPct val="35000"/>
            </a:spcAft>
            <a:buNone/>
          </a:pPr>
          <a:r>
            <a:rPr lang="nl-NL" sz="1400" b="1" kern="1200" err="1">
              <a:cs typeface="Calibri Light"/>
            </a:rPr>
            <a:t>Wk</a:t>
          </a:r>
          <a:r>
            <a:rPr lang="en-US" sz="1400" b="1" kern="1200">
              <a:cs typeface="Calibri Light"/>
            </a:rPr>
            <a:t>3</a:t>
          </a:r>
          <a:r>
            <a:rPr lang="nl-NL" sz="1400" b="1" kern="1200">
              <a:cs typeface="Calibri Light"/>
            </a:rPr>
            <a:t>: </a:t>
          </a:r>
          <a:r>
            <a:rPr lang="en-US" sz="1400" b="1" kern="1200"/>
            <a:t>Intro</a:t>
          </a:r>
          <a:endParaRPr lang="en-US" sz="1400" kern="1200"/>
        </a:p>
      </dsp:txBody>
      <dsp:txXfrm>
        <a:off x="0" y="531"/>
        <a:ext cx="2103120" cy="690519"/>
      </dsp:txXfrm>
    </dsp:sp>
    <dsp:sp modelId="{2554CCD2-E995-4507-9BB9-3538636110AD}">
      <dsp:nvSpPr>
        <dsp:cNvPr id="0" name=""/>
        <dsp:cNvSpPr/>
      </dsp:nvSpPr>
      <dsp:spPr>
        <a:xfrm>
          <a:off x="2103120" y="732482"/>
          <a:ext cx="8412480" cy="690519"/>
        </a:xfrm>
        <a:prstGeom prst="rect">
          <a:avLst/>
        </a:prstGeom>
        <a:gradFill rotWithShape="0">
          <a:gsLst>
            <a:gs pos="0">
              <a:schemeClr val="accent5">
                <a:hueOff val="-1351709"/>
                <a:satOff val="-3484"/>
                <a:lumOff val="-2353"/>
                <a:alphaOff val="0"/>
                <a:satMod val="103000"/>
                <a:lumMod val="102000"/>
                <a:tint val="94000"/>
              </a:schemeClr>
            </a:gs>
            <a:gs pos="50000">
              <a:schemeClr val="accent5">
                <a:hueOff val="-1351709"/>
                <a:satOff val="-3484"/>
                <a:lumOff val="-2353"/>
                <a:alphaOff val="0"/>
                <a:satMod val="110000"/>
                <a:lumMod val="100000"/>
                <a:shade val="100000"/>
              </a:schemeClr>
            </a:gs>
            <a:gs pos="100000">
              <a:schemeClr val="accent5">
                <a:hueOff val="-1351709"/>
                <a:satOff val="-3484"/>
                <a:lumOff val="-2353"/>
                <a:alphaOff val="0"/>
                <a:lumMod val="99000"/>
                <a:satMod val="120000"/>
                <a:shade val="78000"/>
              </a:schemeClr>
            </a:gs>
          </a:gsLst>
          <a:lin ang="5400000" scaled="0"/>
        </a:gradFill>
        <a:ln w="6350" cap="flat" cmpd="sng" algn="ctr">
          <a:solidFill>
            <a:schemeClr val="accent5">
              <a:hueOff val="-1351709"/>
              <a:satOff val="-3484"/>
              <a:lumOff val="-2353"/>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63225" tIns="175392" rIns="163225" bIns="175392" numCol="1" spcCol="1270" anchor="ctr" anchorCtr="0">
          <a:noAutofit/>
        </a:bodyPr>
        <a:lstStyle/>
        <a:p>
          <a:pPr marL="0" lvl="0" indent="0" algn="l" defTabSz="488950">
            <a:lnSpc>
              <a:spcPct val="90000"/>
            </a:lnSpc>
            <a:spcBef>
              <a:spcPct val="0"/>
            </a:spcBef>
            <a:spcAft>
              <a:spcPct val="35000"/>
            </a:spcAft>
            <a:buNone/>
          </a:pPr>
          <a:r>
            <a:rPr lang="en-US" sz="1100" b="1" kern="1200"/>
            <a:t>Lecture: intro Empathy and Transmedia storytelling</a:t>
          </a:r>
          <a:endParaRPr lang="en-US" sz="1100" kern="1200"/>
        </a:p>
        <a:p>
          <a:pPr marL="0" lvl="0" indent="0" algn="l" defTabSz="488950">
            <a:lnSpc>
              <a:spcPct val="90000"/>
            </a:lnSpc>
            <a:spcBef>
              <a:spcPct val="0"/>
            </a:spcBef>
            <a:spcAft>
              <a:spcPct val="35000"/>
            </a:spcAft>
            <a:buNone/>
          </a:pPr>
          <a:r>
            <a:rPr lang="en-US" sz="1100" b="1" kern="1200"/>
            <a:t>Lab: creating an Empathy map for your assignment</a:t>
          </a:r>
          <a:endParaRPr lang="en-US" sz="1100" kern="1200"/>
        </a:p>
      </dsp:txBody>
      <dsp:txXfrm>
        <a:off x="2103120" y="732482"/>
        <a:ext cx="8412480" cy="690519"/>
      </dsp:txXfrm>
    </dsp:sp>
    <dsp:sp modelId="{4651F84F-5C83-45B2-BAAC-8E9179EDB62A}">
      <dsp:nvSpPr>
        <dsp:cNvPr id="0" name=""/>
        <dsp:cNvSpPr/>
      </dsp:nvSpPr>
      <dsp:spPr>
        <a:xfrm>
          <a:off x="0" y="732482"/>
          <a:ext cx="2103120" cy="690519"/>
        </a:xfrm>
        <a:prstGeom prst="rect">
          <a:avLst/>
        </a:prstGeom>
        <a:solidFill>
          <a:schemeClr val="lt1">
            <a:hueOff val="0"/>
            <a:satOff val="0"/>
            <a:lumOff val="0"/>
            <a:alphaOff val="0"/>
          </a:schemeClr>
        </a:solidFill>
        <a:ln w="6350" cap="flat" cmpd="sng" algn="ctr">
          <a:solidFill>
            <a:schemeClr val="accent5">
              <a:hueOff val="-1351709"/>
              <a:satOff val="-3484"/>
              <a:lumOff val="-2353"/>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1290" tIns="68208" rIns="111290" bIns="68208" numCol="1" spcCol="1270" anchor="ctr" anchorCtr="0">
          <a:noAutofit/>
        </a:bodyPr>
        <a:lstStyle/>
        <a:p>
          <a:pPr marL="0" lvl="0" indent="0" algn="ctr" defTabSz="622300">
            <a:lnSpc>
              <a:spcPct val="90000"/>
            </a:lnSpc>
            <a:spcBef>
              <a:spcPct val="0"/>
            </a:spcBef>
            <a:spcAft>
              <a:spcPct val="35000"/>
            </a:spcAft>
            <a:buNone/>
          </a:pPr>
          <a:r>
            <a:rPr lang="nl-NL" sz="1400" b="1" kern="1200">
              <a:cs typeface="Calibri Light"/>
            </a:rPr>
            <a:t>Wk4: </a:t>
          </a:r>
          <a:r>
            <a:rPr lang="nl-NL" sz="1400" b="1" kern="1200" err="1">
              <a:cs typeface="Calibri Light"/>
            </a:rPr>
            <a:t>Empathy</a:t>
          </a:r>
          <a:endParaRPr lang="en-US" sz="1400" kern="1200" err="1"/>
        </a:p>
      </dsp:txBody>
      <dsp:txXfrm>
        <a:off x="0" y="732482"/>
        <a:ext cx="2103120" cy="690519"/>
      </dsp:txXfrm>
    </dsp:sp>
    <dsp:sp modelId="{2E8A18EE-461C-4242-BA8C-F4CD078F08FB}">
      <dsp:nvSpPr>
        <dsp:cNvPr id="0" name=""/>
        <dsp:cNvSpPr/>
      </dsp:nvSpPr>
      <dsp:spPr>
        <a:xfrm>
          <a:off x="2103120" y="1464433"/>
          <a:ext cx="8412480" cy="690519"/>
        </a:xfrm>
        <a:prstGeom prst="rect">
          <a:avLst/>
        </a:prstGeom>
        <a:gradFill rotWithShape="0">
          <a:gsLst>
            <a:gs pos="0">
              <a:schemeClr val="accent5">
                <a:hueOff val="-2703417"/>
                <a:satOff val="-6968"/>
                <a:lumOff val="-4706"/>
                <a:alphaOff val="0"/>
                <a:satMod val="103000"/>
                <a:lumMod val="102000"/>
                <a:tint val="94000"/>
              </a:schemeClr>
            </a:gs>
            <a:gs pos="50000">
              <a:schemeClr val="accent5">
                <a:hueOff val="-2703417"/>
                <a:satOff val="-6968"/>
                <a:lumOff val="-4706"/>
                <a:alphaOff val="0"/>
                <a:satMod val="110000"/>
                <a:lumMod val="100000"/>
                <a:shade val="100000"/>
              </a:schemeClr>
            </a:gs>
            <a:gs pos="100000">
              <a:schemeClr val="accent5">
                <a:hueOff val="-2703417"/>
                <a:satOff val="-6968"/>
                <a:lumOff val="-4706"/>
                <a:alphaOff val="0"/>
                <a:lumMod val="99000"/>
                <a:satMod val="120000"/>
                <a:shade val="78000"/>
              </a:schemeClr>
            </a:gs>
          </a:gsLst>
          <a:lin ang="5400000" scaled="0"/>
        </a:gradFill>
        <a:ln w="6350" cap="flat" cmpd="sng" algn="ctr">
          <a:solidFill>
            <a:schemeClr val="accent5">
              <a:hueOff val="-2703417"/>
              <a:satOff val="-6968"/>
              <a:lumOff val="-4706"/>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63225" tIns="175392" rIns="163225" bIns="175392" numCol="1" spcCol="1270" anchor="ctr" anchorCtr="0">
          <a:noAutofit/>
        </a:bodyPr>
        <a:lstStyle/>
        <a:p>
          <a:pPr marL="0" lvl="0" indent="0" algn="l" defTabSz="488950">
            <a:lnSpc>
              <a:spcPct val="90000"/>
            </a:lnSpc>
            <a:spcBef>
              <a:spcPct val="0"/>
            </a:spcBef>
            <a:spcAft>
              <a:spcPct val="35000"/>
            </a:spcAft>
            <a:buNone/>
          </a:pPr>
          <a:r>
            <a:rPr lang="en-US" sz="1100" b="1" kern="1200"/>
            <a:t>Lecture: intro Define &amp; Ideate</a:t>
          </a:r>
          <a:endParaRPr lang="en-US" sz="1100" kern="1200"/>
        </a:p>
        <a:p>
          <a:pPr marL="0" lvl="0" indent="0" algn="l" defTabSz="488950">
            <a:lnSpc>
              <a:spcPct val="90000"/>
            </a:lnSpc>
            <a:spcBef>
              <a:spcPct val="0"/>
            </a:spcBef>
            <a:spcAft>
              <a:spcPct val="35000"/>
            </a:spcAft>
            <a:buNone/>
          </a:pPr>
          <a:r>
            <a:rPr lang="en-US" sz="1100" b="1" kern="1200"/>
            <a:t>Lab: defining your users actions, design space and problem statement + brainstorming on possible stories and solutions</a:t>
          </a:r>
          <a:endParaRPr lang="en-US" sz="1100" kern="1200"/>
        </a:p>
      </dsp:txBody>
      <dsp:txXfrm>
        <a:off x="2103120" y="1464433"/>
        <a:ext cx="8412480" cy="690519"/>
      </dsp:txXfrm>
    </dsp:sp>
    <dsp:sp modelId="{1970E8CC-546E-4400-9C6A-D94FD5E82FE7}">
      <dsp:nvSpPr>
        <dsp:cNvPr id="0" name=""/>
        <dsp:cNvSpPr/>
      </dsp:nvSpPr>
      <dsp:spPr>
        <a:xfrm>
          <a:off x="0" y="1464433"/>
          <a:ext cx="2103120" cy="690519"/>
        </a:xfrm>
        <a:prstGeom prst="rect">
          <a:avLst/>
        </a:prstGeom>
        <a:solidFill>
          <a:schemeClr val="lt1">
            <a:hueOff val="0"/>
            <a:satOff val="0"/>
            <a:lumOff val="0"/>
            <a:alphaOff val="0"/>
          </a:schemeClr>
        </a:solidFill>
        <a:ln w="6350" cap="flat" cmpd="sng" algn="ctr">
          <a:solidFill>
            <a:schemeClr val="accent5">
              <a:hueOff val="-2703417"/>
              <a:satOff val="-6968"/>
              <a:lumOff val="-4706"/>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1290" tIns="68208" rIns="111290" bIns="68208" numCol="1" spcCol="1270" anchor="ctr" anchorCtr="0">
          <a:noAutofit/>
        </a:bodyPr>
        <a:lstStyle/>
        <a:p>
          <a:pPr marL="0" lvl="0" indent="0" algn="ctr" defTabSz="622300">
            <a:lnSpc>
              <a:spcPct val="90000"/>
            </a:lnSpc>
            <a:spcBef>
              <a:spcPct val="0"/>
            </a:spcBef>
            <a:spcAft>
              <a:spcPct val="35000"/>
            </a:spcAft>
            <a:buNone/>
          </a:pPr>
          <a:r>
            <a:rPr lang="nl-NL" sz="1400" b="1" kern="1200">
              <a:cs typeface="Calibri Light"/>
            </a:rPr>
            <a:t>Wk5: </a:t>
          </a:r>
          <a:r>
            <a:rPr lang="nl-NL" sz="1400" b="1" kern="1200" err="1">
              <a:cs typeface="Calibri Light"/>
            </a:rPr>
            <a:t>Define</a:t>
          </a:r>
          <a:r>
            <a:rPr lang="nl-NL" sz="1400" b="1" kern="1200">
              <a:cs typeface="Calibri Light"/>
            </a:rPr>
            <a:t> </a:t>
          </a:r>
          <a:r>
            <a:rPr lang="en-US" sz="1400" b="1" kern="1200"/>
            <a:t>&amp; Ideate</a:t>
          </a:r>
          <a:endParaRPr lang="en-US" sz="1400" kern="1200"/>
        </a:p>
      </dsp:txBody>
      <dsp:txXfrm>
        <a:off x="0" y="1464433"/>
        <a:ext cx="2103120" cy="690519"/>
      </dsp:txXfrm>
    </dsp:sp>
    <dsp:sp modelId="{0B66980C-6BD3-49F3-A96E-8CE3B0EC7B4D}">
      <dsp:nvSpPr>
        <dsp:cNvPr id="0" name=""/>
        <dsp:cNvSpPr/>
      </dsp:nvSpPr>
      <dsp:spPr>
        <a:xfrm>
          <a:off x="2103120" y="2196384"/>
          <a:ext cx="8412480" cy="690519"/>
        </a:xfrm>
        <a:prstGeom prst="rect">
          <a:avLst/>
        </a:prstGeom>
        <a:gradFill rotWithShape="0">
          <a:gsLst>
            <a:gs pos="0">
              <a:schemeClr val="accent5">
                <a:hueOff val="-4055126"/>
                <a:satOff val="-10451"/>
                <a:lumOff val="-7059"/>
                <a:alphaOff val="0"/>
                <a:satMod val="103000"/>
                <a:lumMod val="102000"/>
                <a:tint val="94000"/>
              </a:schemeClr>
            </a:gs>
            <a:gs pos="50000">
              <a:schemeClr val="accent5">
                <a:hueOff val="-4055126"/>
                <a:satOff val="-10451"/>
                <a:lumOff val="-7059"/>
                <a:alphaOff val="0"/>
                <a:satMod val="110000"/>
                <a:lumMod val="100000"/>
                <a:shade val="100000"/>
              </a:schemeClr>
            </a:gs>
            <a:gs pos="100000">
              <a:schemeClr val="accent5">
                <a:hueOff val="-4055126"/>
                <a:satOff val="-10451"/>
                <a:lumOff val="-7059"/>
                <a:alphaOff val="0"/>
                <a:lumMod val="99000"/>
                <a:satMod val="120000"/>
                <a:shade val="78000"/>
              </a:schemeClr>
            </a:gs>
          </a:gsLst>
          <a:lin ang="5400000" scaled="0"/>
        </a:gradFill>
        <a:ln w="6350" cap="flat" cmpd="sng" algn="ctr">
          <a:solidFill>
            <a:schemeClr val="accent5">
              <a:hueOff val="-4055126"/>
              <a:satOff val="-10451"/>
              <a:lumOff val="-7059"/>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63225" tIns="175392" rIns="163225" bIns="175392" numCol="1" spcCol="1270" anchor="ctr" anchorCtr="0">
          <a:noAutofit/>
        </a:bodyPr>
        <a:lstStyle/>
        <a:p>
          <a:pPr marL="0" lvl="0" indent="0" algn="l" defTabSz="488950">
            <a:lnSpc>
              <a:spcPct val="90000"/>
            </a:lnSpc>
            <a:spcBef>
              <a:spcPct val="0"/>
            </a:spcBef>
            <a:spcAft>
              <a:spcPct val="35000"/>
            </a:spcAft>
            <a:buNone/>
          </a:pPr>
          <a:r>
            <a:rPr lang="en-US" sz="1100" b="1" kern="1200"/>
            <a:t>Lecture: different ways / tools for prototyping</a:t>
          </a:r>
          <a:endParaRPr lang="en-US" sz="1100" kern="1200"/>
        </a:p>
        <a:p>
          <a:pPr marL="0" lvl="0" indent="0" algn="l" defTabSz="488950">
            <a:lnSpc>
              <a:spcPct val="90000"/>
            </a:lnSpc>
            <a:spcBef>
              <a:spcPct val="0"/>
            </a:spcBef>
            <a:spcAft>
              <a:spcPct val="35000"/>
            </a:spcAft>
            <a:buNone/>
          </a:pPr>
          <a:r>
            <a:rPr lang="en-US" sz="1100" b="1" kern="1200"/>
            <a:t>Lab: creating an interactive prototype </a:t>
          </a:r>
          <a:endParaRPr lang="en-US" sz="1100" kern="1200"/>
        </a:p>
      </dsp:txBody>
      <dsp:txXfrm>
        <a:off x="2103120" y="2196384"/>
        <a:ext cx="8412480" cy="690519"/>
      </dsp:txXfrm>
    </dsp:sp>
    <dsp:sp modelId="{AA7531CD-89B0-4D5C-A0B1-D2F7A2C60272}">
      <dsp:nvSpPr>
        <dsp:cNvPr id="0" name=""/>
        <dsp:cNvSpPr/>
      </dsp:nvSpPr>
      <dsp:spPr>
        <a:xfrm>
          <a:off x="0" y="2196384"/>
          <a:ext cx="2103120" cy="690519"/>
        </a:xfrm>
        <a:prstGeom prst="rect">
          <a:avLst/>
        </a:prstGeom>
        <a:solidFill>
          <a:schemeClr val="lt1">
            <a:hueOff val="0"/>
            <a:satOff val="0"/>
            <a:lumOff val="0"/>
            <a:alphaOff val="0"/>
          </a:schemeClr>
        </a:solidFill>
        <a:ln w="6350" cap="flat" cmpd="sng" algn="ctr">
          <a:solidFill>
            <a:schemeClr val="accent5">
              <a:hueOff val="-4055126"/>
              <a:satOff val="-10451"/>
              <a:lumOff val="-705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1290" tIns="68208" rIns="111290" bIns="68208" numCol="1" spcCol="1270" anchor="ctr" anchorCtr="0">
          <a:noAutofit/>
        </a:bodyPr>
        <a:lstStyle/>
        <a:p>
          <a:pPr marL="0" lvl="0" indent="0" algn="ctr" defTabSz="622300">
            <a:lnSpc>
              <a:spcPct val="90000"/>
            </a:lnSpc>
            <a:spcBef>
              <a:spcPct val="0"/>
            </a:spcBef>
            <a:spcAft>
              <a:spcPct val="35000"/>
            </a:spcAft>
            <a:buNone/>
          </a:pPr>
          <a:r>
            <a:rPr lang="nl-NL" sz="1400" b="1" kern="1200">
              <a:cs typeface="Calibri Light"/>
            </a:rPr>
            <a:t>Wk6: </a:t>
          </a:r>
          <a:r>
            <a:rPr lang="en-US" sz="1400" b="1" kern="1200">
              <a:cs typeface="Calibri Light"/>
            </a:rPr>
            <a:t>Prototype</a:t>
          </a:r>
          <a:endParaRPr lang="en-US" sz="1400" kern="1200"/>
        </a:p>
      </dsp:txBody>
      <dsp:txXfrm>
        <a:off x="0" y="2196384"/>
        <a:ext cx="2103120" cy="690519"/>
      </dsp:txXfrm>
    </dsp:sp>
    <dsp:sp modelId="{845EA94D-8A48-4454-9CD5-0F5D5C8639C7}">
      <dsp:nvSpPr>
        <dsp:cNvPr id="0" name=""/>
        <dsp:cNvSpPr/>
      </dsp:nvSpPr>
      <dsp:spPr>
        <a:xfrm>
          <a:off x="2103120" y="2928335"/>
          <a:ext cx="8412480" cy="690519"/>
        </a:xfrm>
        <a:prstGeom prst="rect">
          <a:avLst/>
        </a:prstGeom>
        <a:gradFill rotWithShape="0">
          <a:gsLst>
            <a:gs pos="0">
              <a:schemeClr val="accent5">
                <a:hueOff val="-5406834"/>
                <a:satOff val="-13935"/>
                <a:lumOff val="-9412"/>
                <a:alphaOff val="0"/>
                <a:satMod val="103000"/>
                <a:lumMod val="102000"/>
                <a:tint val="94000"/>
              </a:schemeClr>
            </a:gs>
            <a:gs pos="50000">
              <a:schemeClr val="accent5">
                <a:hueOff val="-5406834"/>
                <a:satOff val="-13935"/>
                <a:lumOff val="-9412"/>
                <a:alphaOff val="0"/>
                <a:satMod val="110000"/>
                <a:lumMod val="100000"/>
                <a:shade val="100000"/>
              </a:schemeClr>
            </a:gs>
            <a:gs pos="100000">
              <a:schemeClr val="accent5">
                <a:hueOff val="-5406834"/>
                <a:satOff val="-13935"/>
                <a:lumOff val="-9412"/>
                <a:alphaOff val="0"/>
                <a:lumMod val="99000"/>
                <a:satMod val="120000"/>
                <a:shade val="78000"/>
              </a:schemeClr>
            </a:gs>
          </a:gsLst>
          <a:lin ang="5400000" scaled="0"/>
        </a:gradFill>
        <a:ln w="6350" cap="flat" cmpd="sng" algn="ctr">
          <a:solidFill>
            <a:schemeClr val="accent5">
              <a:hueOff val="-5406834"/>
              <a:satOff val="-13935"/>
              <a:lumOff val="-9412"/>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63225" tIns="175392" rIns="163225" bIns="175392" numCol="1" spcCol="1270" anchor="ctr" anchorCtr="0">
          <a:noAutofit/>
        </a:bodyPr>
        <a:lstStyle/>
        <a:p>
          <a:pPr marL="0" lvl="0" indent="0" algn="l" defTabSz="488950">
            <a:lnSpc>
              <a:spcPct val="90000"/>
            </a:lnSpc>
            <a:spcBef>
              <a:spcPct val="0"/>
            </a:spcBef>
            <a:spcAft>
              <a:spcPct val="35000"/>
            </a:spcAft>
            <a:buNone/>
          </a:pPr>
          <a:r>
            <a:rPr lang="en-US" sz="1100" b="1" kern="1200"/>
            <a:t>Lecture: different ways / tools for user testing</a:t>
          </a:r>
          <a:endParaRPr lang="en-US" sz="1100" kern="1200"/>
        </a:p>
        <a:p>
          <a:pPr marL="0" lvl="0" indent="0" algn="l" defTabSz="488950">
            <a:lnSpc>
              <a:spcPct val="90000"/>
            </a:lnSpc>
            <a:spcBef>
              <a:spcPct val="0"/>
            </a:spcBef>
            <a:spcAft>
              <a:spcPct val="35000"/>
            </a:spcAft>
            <a:buNone/>
          </a:pPr>
          <a:r>
            <a:rPr lang="en-US" sz="1100" b="1" kern="1200"/>
            <a:t>Lab: testing your prototype + improvements</a:t>
          </a:r>
          <a:endParaRPr lang="en-US" sz="1100" kern="1200"/>
        </a:p>
      </dsp:txBody>
      <dsp:txXfrm>
        <a:off x="2103120" y="2928335"/>
        <a:ext cx="8412480" cy="690519"/>
      </dsp:txXfrm>
    </dsp:sp>
    <dsp:sp modelId="{11CC0AAC-F4F4-49B2-92F2-D62B205AFD30}">
      <dsp:nvSpPr>
        <dsp:cNvPr id="0" name=""/>
        <dsp:cNvSpPr/>
      </dsp:nvSpPr>
      <dsp:spPr>
        <a:xfrm>
          <a:off x="0" y="2928335"/>
          <a:ext cx="2103120" cy="690519"/>
        </a:xfrm>
        <a:prstGeom prst="rect">
          <a:avLst/>
        </a:prstGeom>
        <a:solidFill>
          <a:schemeClr val="lt1">
            <a:hueOff val="0"/>
            <a:satOff val="0"/>
            <a:lumOff val="0"/>
            <a:alphaOff val="0"/>
          </a:schemeClr>
        </a:solidFill>
        <a:ln w="6350" cap="flat" cmpd="sng" algn="ctr">
          <a:solidFill>
            <a:schemeClr val="accent5">
              <a:hueOff val="-5406834"/>
              <a:satOff val="-13935"/>
              <a:lumOff val="-9412"/>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1290" tIns="68208" rIns="111290" bIns="68208" numCol="1" spcCol="1270" anchor="ctr" anchorCtr="0">
          <a:noAutofit/>
        </a:bodyPr>
        <a:lstStyle/>
        <a:p>
          <a:pPr marL="0" lvl="0" indent="0" algn="ctr" defTabSz="622300">
            <a:lnSpc>
              <a:spcPct val="90000"/>
            </a:lnSpc>
            <a:spcBef>
              <a:spcPct val="0"/>
            </a:spcBef>
            <a:spcAft>
              <a:spcPct val="35000"/>
            </a:spcAft>
            <a:buNone/>
          </a:pPr>
          <a:r>
            <a:rPr lang="nl-NL" sz="1400" b="1" kern="1200">
              <a:cs typeface="Calibri Light"/>
            </a:rPr>
            <a:t>Wk7: </a:t>
          </a:r>
          <a:r>
            <a:rPr lang="en-US" sz="1400" b="1" kern="1200">
              <a:cs typeface="Calibri Light"/>
            </a:rPr>
            <a:t>Testing</a:t>
          </a:r>
          <a:endParaRPr lang="en-US" sz="1400" kern="1200"/>
        </a:p>
      </dsp:txBody>
      <dsp:txXfrm>
        <a:off x="0" y="2928335"/>
        <a:ext cx="2103120" cy="690519"/>
      </dsp:txXfrm>
    </dsp:sp>
    <dsp:sp modelId="{BAC94F43-1EB4-4C4C-95AD-A74279FED1D5}">
      <dsp:nvSpPr>
        <dsp:cNvPr id="0" name=""/>
        <dsp:cNvSpPr/>
      </dsp:nvSpPr>
      <dsp:spPr>
        <a:xfrm>
          <a:off x="2103120" y="3660286"/>
          <a:ext cx="8412480" cy="690519"/>
        </a:xfrm>
        <a:prstGeom prst="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63225" tIns="175392" rIns="163225" bIns="175392" numCol="1" spcCol="1270" anchor="ctr" anchorCtr="0">
          <a:noAutofit/>
        </a:bodyPr>
        <a:lstStyle/>
        <a:p>
          <a:pPr marL="0" lvl="0" indent="0" algn="l" defTabSz="488950">
            <a:lnSpc>
              <a:spcPct val="90000"/>
            </a:lnSpc>
            <a:spcBef>
              <a:spcPct val="0"/>
            </a:spcBef>
            <a:spcAft>
              <a:spcPct val="35000"/>
            </a:spcAft>
            <a:buNone/>
          </a:pPr>
          <a:r>
            <a:rPr lang="en-US" sz="1100" b="1" kern="1200"/>
            <a:t>Lecture: 'how to pitch' + exam preparation</a:t>
          </a:r>
          <a:endParaRPr lang="en-US" sz="1100" kern="1200"/>
        </a:p>
        <a:p>
          <a:pPr marL="0" lvl="0" indent="0" algn="l" defTabSz="488950">
            <a:lnSpc>
              <a:spcPct val="90000"/>
            </a:lnSpc>
            <a:spcBef>
              <a:spcPct val="0"/>
            </a:spcBef>
            <a:spcAft>
              <a:spcPct val="35000"/>
            </a:spcAft>
            <a:buNone/>
          </a:pPr>
          <a:r>
            <a:rPr lang="en-US" sz="1100" b="1" kern="1200"/>
            <a:t>Lab: pitching your solution &gt; price for best team!</a:t>
          </a:r>
          <a:endParaRPr lang="en-US" sz="1100" kern="1200"/>
        </a:p>
      </dsp:txBody>
      <dsp:txXfrm>
        <a:off x="2103120" y="3660286"/>
        <a:ext cx="8412480" cy="690519"/>
      </dsp:txXfrm>
    </dsp:sp>
    <dsp:sp modelId="{A82C320D-73DE-4B2D-A158-E670461A8016}">
      <dsp:nvSpPr>
        <dsp:cNvPr id="0" name=""/>
        <dsp:cNvSpPr/>
      </dsp:nvSpPr>
      <dsp:spPr>
        <a:xfrm>
          <a:off x="0" y="3660286"/>
          <a:ext cx="2103120" cy="690519"/>
        </a:xfrm>
        <a:prstGeom prst="rect">
          <a:avLst/>
        </a:prstGeom>
        <a:solidFill>
          <a:schemeClr val="lt1">
            <a:hueOff val="0"/>
            <a:satOff val="0"/>
            <a:lumOff val="0"/>
            <a:alphaOff val="0"/>
          </a:schemeClr>
        </a:soli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1290" tIns="68208" rIns="111290" bIns="68208" numCol="1" spcCol="1270" anchor="ctr" anchorCtr="0">
          <a:noAutofit/>
        </a:bodyPr>
        <a:lstStyle/>
        <a:p>
          <a:pPr marL="0" lvl="0" indent="0" algn="ctr" defTabSz="622300">
            <a:lnSpc>
              <a:spcPct val="90000"/>
            </a:lnSpc>
            <a:spcBef>
              <a:spcPct val="0"/>
            </a:spcBef>
            <a:spcAft>
              <a:spcPct val="35000"/>
            </a:spcAft>
            <a:buNone/>
          </a:pPr>
          <a:r>
            <a:rPr lang="nl-NL" sz="1400" b="1" kern="1200">
              <a:cs typeface="Calibri Light"/>
            </a:rPr>
            <a:t>Wk8: </a:t>
          </a:r>
          <a:r>
            <a:rPr lang="nl-NL" sz="1400" b="1" kern="1200" err="1">
              <a:cs typeface="Calibri Light"/>
            </a:rPr>
            <a:t>Pitching</a:t>
          </a:r>
          <a:endParaRPr lang="en-US" sz="1400" kern="1200" err="1"/>
        </a:p>
      </dsp:txBody>
      <dsp:txXfrm>
        <a:off x="0" y="3660286"/>
        <a:ext cx="2103120" cy="6905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341128-B4E0-4743-9EF6-4BDF991F31A6}">
      <dsp:nvSpPr>
        <dsp:cNvPr id="0" name=""/>
        <dsp:cNvSpPr/>
      </dsp:nvSpPr>
      <dsp:spPr>
        <a:xfrm>
          <a:off x="3162" y="92517"/>
          <a:ext cx="3083242" cy="54720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nl-NL" sz="1900" kern="1200"/>
            <a:t>Observe </a:t>
          </a:r>
          <a:endParaRPr lang="en-US" sz="1900" kern="1200"/>
        </a:p>
      </dsp:txBody>
      <dsp:txXfrm>
        <a:off x="3162" y="92517"/>
        <a:ext cx="3083242" cy="547200"/>
      </dsp:txXfrm>
    </dsp:sp>
    <dsp:sp modelId="{E2447EF3-DF60-4E6E-AC57-44FABEA326FA}">
      <dsp:nvSpPr>
        <dsp:cNvPr id="0" name=""/>
        <dsp:cNvSpPr/>
      </dsp:nvSpPr>
      <dsp:spPr>
        <a:xfrm>
          <a:off x="3162" y="639717"/>
          <a:ext cx="3083242" cy="2399129"/>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nl-NL" sz="1900" kern="1200"/>
            <a:t>how users interact with their environment. Capture quotes, behaviors and other notes that reflect their experience. Watching users gives you clues as to what they think and feel— what they need. </a:t>
          </a:r>
          <a:endParaRPr lang="en-US" sz="1900" kern="1200"/>
        </a:p>
      </dsp:txBody>
      <dsp:txXfrm>
        <a:off x="3162" y="639717"/>
        <a:ext cx="3083242" cy="2399129"/>
      </dsp:txXfrm>
    </dsp:sp>
    <dsp:sp modelId="{A2FD27EE-CD17-4FE9-9B66-4B260F14C667}">
      <dsp:nvSpPr>
        <dsp:cNvPr id="0" name=""/>
        <dsp:cNvSpPr/>
      </dsp:nvSpPr>
      <dsp:spPr>
        <a:xfrm>
          <a:off x="3518058" y="92517"/>
          <a:ext cx="3083242" cy="54720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nl-NL" sz="1900" kern="1200"/>
            <a:t>Engage </a:t>
          </a:r>
          <a:endParaRPr lang="en-US" sz="1900" kern="1200"/>
        </a:p>
      </dsp:txBody>
      <dsp:txXfrm>
        <a:off x="3518058" y="92517"/>
        <a:ext cx="3083242" cy="547200"/>
      </dsp:txXfrm>
    </dsp:sp>
    <dsp:sp modelId="{2E1E79B7-CDDC-43FD-9D95-FEEA9A4BFF3A}">
      <dsp:nvSpPr>
        <dsp:cNvPr id="0" name=""/>
        <dsp:cNvSpPr/>
      </dsp:nvSpPr>
      <dsp:spPr>
        <a:xfrm>
          <a:off x="3518058" y="639717"/>
          <a:ext cx="3083242" cy="2399129"/>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nl-NL" sz="1900" kern="1200"/>
            <a:t>users directly—interact with and interview them. Engaging users reveals deeper insights into their beliefs and values. </a:t>
          </a:r>
          <a:endParaRPr lang="en-US" sz="1900" kern="1200"/>
        </a:p>
      </dsp:txBody>
      <dsp:txXfrm>
        <a:off x="3518058" y="639717"/>
        <a:ext cx="3083242" cy="2399129"/>
      </dsp:txXfrm>
    </dsp:sp>
    <dsp:sp modelId="{C76BD152-D2FF-418F-8586-0609FFB935E7}">
      <dsp:nvSpPr>
        <dsp:cNvPr id="0" name=""/>
        <dsp:cNvSpPr/>
      </dsp:nvSpPr>
      <dsp:spPr>
        <a:xfrm>
          <a:off x="7032955" y="92517"/>
          <a:ext cx="3083242" cy="54720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nl-NL" sz="1900" kern="1200"/>
            <a:t>Immerse </a:t>
          </a:r>
          <a:endParaRPr lang="en-US" sz="1900" kern="1200"/>
        </a:p>
      </dsp:txBody>
      <dsp:txXfrm>
        <a:off x="7032955" y="92517"/>
        <a:ext cx="3083242" cy="547200"/>
      </dsp:txXfrm>
    </dsp:sp>
    <dsp:sp modelId="{F4FAF77E-1BDA-4E26-A835-C5E1E9CE1144}">
      <dsp:nvSpPr>
        <dsp:cNvPr id="0" name=""/>
        <dsp:cNvSpPr/>
      </dsp:nvSpPr>
      <dsp:spPr>
        <a:xfrm>
          <a:off x="7032955" y="639717"/>
          <a:ext cx="3083242" cy="2399129"/>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nl-NL" sz="1900" kern="1200"/>
            <a:t>yourself in your users’ experience. Find (or create if necessary) ways to immerse yourself in specific environments to understand first hand who you’re designing for. </a:t>
          </a:r>
          <a:endParaRPr lang="en-US" sz="1900" kern="1200"/>
        </a:p>
      </dsp:txBody>
      <dsp:txXfrm>
        <a:off x="7032955" y="639717"/>
        <a:ext cx="3083242" cy="23991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56A053-EB19-4FC9-BDF8-5FD07D75FFA1}">
      <dsp:nvSpPr>
        <dsp:cNvPr id="0" name=""/>
        <dsp:cNvSpPr/>
      </dsp:nvSpPr>
      <dsp:spPr>
        <a:xfrm>
          <a:off x="0" y="511845"/>
          <a:ext cx="2846069" cy="1807254"/>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F79F3325-66E1-4453-9711-08091A290306}">
      <dsp:nvSpPr>
        <dsp:cNvPr id="0" name=""/>
        <dsp:cNvSpPr/>
      </dsp:nvSpPr>
      <dsp:spPr>
        <a:xfrm>
          <a:off x="316230" y="812264"/>
          <a:ext cx="2846069" cy="1807254"/>
        </a:xfrm>
        <a:prstGeom prst="roundRect">
          <a:avLst>
            <a:gd name="adj" fmla="val 10000"/>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nl-NL" sz="1500" kern="1200"/>
            <a:t>The </a:t>
          </a:r>
          <a:r>
            <a:rPr lang="nl-NL" sz="1500" kern="1200" err="1"/>
            <a:t>define</a:t>
          </a:r>
          <a:r>
            <a:rPr lang="nl-NL" sz="1500" kern="1200"/>
            <a:t> mode </a:t>
          </a:r>
          <a:r>
            <a:rPr lang="nl-NL" sz="1500" kern="1200" err="1"/>
            <a:t>explicitly</a:t>
          </a:r>
          <a:r>
            <a:rPr lang="nl-NL" sz="1500" kern="1200"/>
            <a:t> </a:t>
          </a:r>
          <a:r>
            <a:rPr lang="nl-NL" sz="1500" kern="1200" err="1"/>
            <a:t>expresses</a:t>
          </a:r>
          <a:r>
            <a:rPr lang="nl-NL" sz="1500" kern="1200"/>
            <a:t> </a:t>
          </a:r>
          <a:r>
            <a:rPr lang="nl-NL" sz="1500" kern="1200" err="1"/>
            <a:t>the</a:t>
          </a:r>
          <a:r>
            <a:rPr lang="nl-NL" sz="1500" kern="1200"/>
            <a:t> </a:t>
          </a:r>
          <a:r>
            <a:rPr lang="nl-NL" sz="1500" kern="1200" err="1"/>
            <a:t>problem</a:t>
          </a:r>
          <a:r>
            <a:rPr lang="nl-NL" sz="1500" kern="1200"/>
            <a:t> </a:t>
          </a:r>
          <a:r>
            <a:rPr lang="nl-NL" sz="1500" kern="1200" err="1"/>
            <a:t>you</a:t>
          </a:r>
          <a:r>
            <a:rPr lang="nl-NL" sz="1500" kern="1200"/>
            <a:t> </a:t>
          </a:r>
          <a:r>
            <a:rPr lang="nl-NL" sz="1500" kern="1200" err="1"/>
            <a:t>strive</a:t>
          </a:r>
          <a:r>
            <a:rPr lang="nl-NL" sz="1500" kern="1200"/>
            <a:t> </a:t>
          </a:r>
          <a:r>
            <a:rPr lang="nl-NL" sz="1500" kern="1200" err="1"/>
            <a:t>to</a:t>
          </a:r>
          <a:r>
            <a:rPr lang="nl-NL" sz="1500" kern="1200"/>
            <a:t> </a:t>
          </a:r>
          <a:r>
            <a:rPr lang="nl-NL" sz="1500" kern="1200" err="1"/>
            <a:t>address</a:t>
          </a:r>
          <a:r>
            <a:rPr lang="nl-NL" sz="1500" kern="1200"/>
            <a:t>. In order </a:t>
          </a:r>
          <a:r>
            <a:rPr lang="nl-NL" sz="1500" kern="1200" err="1"/>
            <a:t>to</a:t>
          </a:r>
          <a:r>
            <a:rPr lang="nl-NL" sz="1500" kern="1200"/>
            <a:t> </a:t>
          </a:r>
          <a:r>
            <a:rPr lang="nl-NL" sz="1500" kern="1200" err="1"/>
            <a:t>be</a:t>
          </a:r>
          <a:r>
            <a:rPr lang="nl-NL" sz="1500" kern="1200"/>
            <a:t> </a:t>
          </a:r>
          <a:r>
            <a:rPr lang="nl-NL" sz="1500" kern="1200" err="1"/>
            <a:t>truly</a:t>
          </a:r>
          <a:r>
            <a:rPr lang="nl-NL" sz="1500" kern="1200"/>
            <a:t> </a:t>
          </a:r>
          <a:r>
            <a:rPr lang="nl-NL" sz="1500" kern="1200" err="1"/>
            <a:t>generative</a:t>
          </a:r>
          <a:r>
            <a:rPr lang="nl-NL" sz="1500" kern="1200"/>
            <a:t>, </a:t>
          </a:r>
          <a:r>
            <a:rPr lang="nl-NL" sz="1500" kern="1200" err="1"/>
            <a:t>you</a:t>
          </a:r>
          <a:r>
            <a:rPr lang="nl-NL" sz="1500" kern="1200"/>
            <a:t> must </a:t>
          </a:r>
          <a:r>
            <a:rPr lang="nl-NL" sz="1500" b="1" kern="1200" err="1"/>
            <a:t>reframe</a:t>
          </a:r>
          <a:r>
            <a:rPr lang="nl-NL" sz="1500" b="1" kern="1200"/>
            <a:t> </a:t>
          </a:r>
          <a:r>
            <a:rPr lang="nl-NL" sz="1500" kern="1200" err="1"/>
            <a:t>your</a:t>
          </a:r>
          <a:r>
            <a:rPr lang="nl-NL" sz="1500" kern="1200"/>
            <a:t> </a:t>
          </a:r>
          <a:r>
            <a:rPr lang="nl-NL" sz="1500" kern="1200" err="1"/>
            <a:t>challenge</a:t>
          </a:r>
          <a:r>
            <a:rPr lang="nl-NL" sz="1500" kern="1200"/>
            <a:t> </a:t>
          </a:r>
          <a:r>
            <a:rPr lang="nl-NL" sz="1500" kern="1200" err="1"/>
            <a:t>based</a:t>
          </a:r>
          <a:r>
            <a:rPr lang="nl-NL" sz="1500" kern="1200"/>
            <a:t> on new </a:t>
          </a:r>
          <a:r>
            <a:rPr lang="nl-NL" sz="1500" kern="1200" err="1"/>
            <a:t>insights</a:t>
          </a:r>
          <a:r>
            <a:rPr lang="nl-NL" sz="1500" kern="1200"/>
            <a:t> </a:t>
          </a:r>
          <a:r>
            <a:rPr lang="nl-NL" sz="1500" kern="1200" err="1"/>
            <a:t>gained</a:t>
          </a:r>
          <a:r>
            <a:rPr lang="nl-NL" sz="1500" kern="1200"/>
            <a:t> </a:t>
          </a:r>
          <a:r>
            <a:rPr lang="nl-NL" sz="1500" kern="1200" err="1"/>
            <a:t>through</a:t>
          </a:r>
          <a:r>
            <a:rPr lang="nl-NL" sz="1500" kern="1200"/>
            <a:t> </a:t>
          </a:r>
          <a:r>
            <a:rPr lang="nl-NL" sz="1500" kern="1200" err="1"/>
            <a:t>your</a:t>
          </a:r>
          <a:r>
            <a:rPr lang="nl-NL" sz="1500" kern="1200"/>
            <a:t> </a:t>
          </a:r>
          <a:r>
            <a:rPr lang="nl-NL" sz="1500" kern="1200" err="1"/>
            <a:t>empathy</a:t>
          </a:r>
          <a:r>
            <a:rPr lang="nl-NL" sz="1500" kern="1200"/>
            <a:t> </a:t>
          </a:r>
          <a:r>
            <a:rPr lang="nl-NL" sz="1500" kern="1200" err="1"/>
            <a:t>work</a:t>
          </a:r>
          <a:r>
            <a:rPr lang="nl-NL" sz="1500" kern="1200"/>
            <a:t>.</a:t>
          </a:r>
          <a:endParaRPr lang="en-US" sz="1500" kern="1200"/>
        </a:p>
      </dsp:txBody>
      <dsp:txXfrm>
        <a:off x="369163" y="865197"/>
        <a:ext cx="2740203" cy="1701388"/>
      </dsp:txXfrm>
    </dsp:sp>
    <dsp:sp modelId="{FA6315F3-60F2-4250-A444-493F93EEF82D}">
      <dsp:nvSpPr>
        <dsp:cNvPr id="0" name=""/>
        <dsp:cNvSpPr/>
      </dsp:nvSpPr>
      <dsp:spPr>
        <a:xfrm>
          <a:off x="3478529" y="511845"/>
          <a:ext cx="2846069" cy="1807254"/>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7A93C965-907F-42FB-A476-7C094F461E78}">
      <dsp:nvSpPr>
        <dsp:cNvPr id="0" name=""/>
        <dsp:cNvSpPr/>
      </dsp:nvSpPr>
      <dsp:spPr>
        <a:xfrm>
          <a:off x="3794759" y="812264"/>
          <a:ext cx="2846069" cy="1807254"/>
        </a:xfrm>
        <a:prstGeom prst="roundRect">
          <a:avLst>
            <a:gd name="adj" fmla="val 10000"/>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nl-NL" sz="1500" kern="1200" err="1"/>
            <a:t>This</a:t>
          </a:r>
          <a:r>
            <a:rPr lang="nl-NL" sz="1500" kern="1200"/>
            <a:t> </a:t>
          </a:r>
          <a:r>
            <a:rPr lang="nl-NL" sz="1500" kern="1200" err="1"/>
            <a:t>reframed</a:t>
          </a:r>
          <a:r>
            <a:rPr lang="nl-NL" sz="1500" kern="1200"/>
            <a:t> </a:t>
          </a:r>
          <a:r>
            <a:rPr lang="nl-NL" sz="1500" kern="1200" err="1"/>
            <a:t>problem</a:t>
          </a:r>
          <a:r>
            <a:rPr lang="nl-NL" sz="1500" kern="1200"/>
            <a:t> statement, </a:t>
          </a:r>
          <a:r>
            <a:rPr lang="nl-NL" sz="1500" kern="1200" err="1"/>
            <a:t>can</a:t>
          </a:r>
          <a:r>
            <a:rPr lang="nl-NL" sz="1500" kern="1200"/>
            <a:t> </a:t>
          </a:r>
          <a:r>
            <a:rPr lang="nl-NL" sz="1500" kern="1200" err="1"/>
            <a:t>then</a:t>
          </a:r>
          <a:r>
            <a:rPr lang="nl-NL" sz="1500" kern="1200"/>
            <a:t> </a:t>
          </a:r>
          <a:r>
            <a:rPr lang="nl-NL" sz="1500" kern="1200" err="1"/>
            <a:t>be</a:t>
          </a:r>
          <a:r>
            <a:rPr lang="nl-NL" sz="1500" kern="1200"/>
            <a:t> </a:t>
          </a:r>
          <a:r>
            <a:rPr lang="nl-NL" sz="1500" kern="1200" err="1"/>
            <a:t>used</a:t>
          </a:r>
          <a:r>
            <a:rPr lang="nl-NL" sz="1500" kern="1200"/>
            <a:t> as a solution-</a:t>
          </a:r>
          <a:r>
            <a:rPr lang="nl-NL" sz="1500" kern="1200" err="1"/>
            <a:t>generating</a:t>
          </a:r>
          <a:r>
            <a:rPr lang="nl-NL" sz="1500" kern="1200"/>
            <a:t> springboard. </a:t>
          </a:r>
          <a:endParaRPr lang="en-US" sz="1500" kern="1200"/>
        </a:p>
      </dsp:txBody>
      <dsp:txXfrm>
        <a:off x="3847692" y="865197"/>
        <a:ext cx="2740203" cy="1701388"/>
      </dsp:txXfrm>
    </dsp:sp>
    <dsp:sp modelId="{E21C3DFF-D5E7-4158-A05E-FF5D982F584E}">
      <dsp:nvSpPr>
        <dsp:cNvPr id="0" name=""/>
        <dsp:cNvSpPr/>
      </dsp:nvSpPr>
      <dsp:spPr>
        <a:xfrm>
          <a:off x="6957059" y="511845"/>
          <a:ext cx="2846069" cy="1807254"/>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10D4C906-EA83-4ACC-B6F6-0C8257AA109E}">
      <dsp:nvSpPr>
        <dsp:cNvPr id="0" name=""/>
        <dsp:cNvSpPr/>
      </dsp:nvSpPr>
      <dsp:spPr>
        <a:xfrm>
          <a:off x="7273289" y="812264"/>
          <a:ext cx="2846069" cy="1807254"/>
        </a:xfrm>
        <a:prstGeom prst="roundRect">
          <a:avLst>
            <a:gd name="adj" fmla="val 10000"/>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nl-NL" sz="1500" kern="1200"/>
            <a:t>A </a:t>
          </a:r>
          <a:r>
            <a:rPr lang="nl-NL" sz="1500" kern="1200" err="1"/>
            <a:t>spectacular</a:t>
          </a:r>
          <a:r>
            <a:rPr lang="nl-NL" sz="1500" kern="1200"/>
            <a:t> </a:t>
          </a:r>
          <a:r>
            <a:rPr lang="nl-NL" sz="1500" kern="1200" err="1"/>
            <a:t>problem</a:t>
          </a:r>
          <a:r>
            <a:rPr lang="nl-NL" sz="1500" kern="1200"/>
            <a:t> statement preserves </a:t>
          </a:r>
          <a:r>
            <a:rPr lang="nl-NL" sz="1500" kern="1200" err="1"/>
            <a:t>emotion</a:t>
          </a:r>
          <a:r>
            <a:rPr lang="nl-NL" sz="1500" kern="1200"/>
            <a:t> </a:t>
          </a:r>
          <a:r>
            <a:rPr lang="nl-NL" sz="1500" kern="1200" err="1"/>
            <a:t>and</a:t>
          </a:r>
          <a:r>
            <a:rPr lang="nl-NL" sz="1500" kern="1200"/>
            <a:t> </a:t>
          </a:r>
          <a:r>
            <a:rPr lang="nl-NL" sz="1500" kern="1200" err="1"/>
            <a:t>the</a:t>
          </a:r>
          <a:r>
            <a:rPr lang="nl-NL" sz="1500" kern="1200"/>
            <a:t> </a:t>
          </a:r>
          <a:r>
            <a:rPr lang="nl-NL" sz="1500" kern="1200" err="1"/>
            <a:t>individual</a:t>
          </a:r>
          <a:r>
            <a:rPr lang="nl-NL" sz="1500" kern="1200"/>
            <a:t> </a:t>
          </a:r>
          <a:r>
            <a:rPr lang="nl-NL" sz="1500" kern="1200" err="1"/>
            <a:t>you’re</a:t>
          </a:r>
          <a:r>
            <a:rPr lang="nl-NL" sz="1500" kern="1200"/>
            <a:t> </a:t>
          </a:r>
          <a:r>
            <a:rPr lang="nl-NL" sz="1500" kern="1200" err="1"/>
            <a:t>designing</a:t>
          </a:r>
          <a:r>
            <a:rPr lang="nl-NL" sz="1500" kern="1200"/>
            <a:t> </a:t>
          </a:r>
          <a:r>
            <a:rPr lang="nl-NL" sz="1500" kern="1200" err="1"/>
            <a:t>for</a:t>
          </a:r>
          <a:r>
            <a:rPr lang="nl-NL" sz="1500" kern="1200"/>
            <a:t>. </a:t>
          </a:r>
          <a:r>
            <a:rPr lang="nl-NL" sz="1500" kern="1200" err="1"/>
            <a:t>Includes</a:t>
          </a:r>
          <a:r>
            <a:rPr lang="nl-NL" sz="1500" kern="1200"/>
            <a:t> strong </a:t>
          </a:r>
          <a:r>
            <a:rPr lang="nl-NL" sz="1500" kern="1200" err="1"/>
            <a:t>language</a:t>
          </a:r>
          <a:r>
            <a:rPr lang="nl-NL" sz="1500" kern="1200"/>
            <a:t>. </a:t>
          </a:r>
          <a:r>
            <a:rPr lang="nl-NL" sz="1500" kern="1200" err="1"/>
            <a:t>Uses</a:t>
          </a:r>
          <a:r>
            <a:rPr lang="nl-NL" sz="1500" kern="1200"/>
            <a:t> </a:t>
          </a:r>
          <a:r>
            <a:rPr lang="nl-NL" sz="1500" kern="1200" err="1"/>
            <a:t>sensical</a:t>
          </a:r>
          <a:r>
            <a:rPr lang="nl-NL" sz="1500" kern="1200"/>
            <a:t> wording. </a:t>
          </a:r>
          <a:r>
            <a:rPr lang="nl-NL" sz="1500" kern="1200" err="1"/>
            <a:t>Includes</a:t>
          </a:r>
          <a:r>
            <a:rPr lang="nl-NL" sz="1500" kern="1200"/>
            <a:t> a strong </a:t>
          </a:r>
          <a:r>
            <a:rPr lang="nl-NL" sz="1500" kern="1200" err="1"/>
            <a:t>insight</a:t>
          </a:r>
          <a:r>
            <a:rPr lang="nl-NL" sz="1500" kern="1200"/>
            <a:t>. </a:t>
          </a:r>
          <a:r>
            <a:rPr lang="nl-NL" sz="1500" kern="1200" err="1"/>
            <a:t>Generates</a:t>
          </a:r>
          <a:r>
            <a:rPr lang="nl-NL" sz="1500" kern="1200"/>
            <a:t> </a:t>
          </a:r>
          <a:r>
            <a:rPr lang="nl-NL" sz="1500" kern="1200" err="1"/>
            <a:t>lots</a:t>
          </a:r>
          <a:r>
            <a:rPr lang="nl-NL" sz="1500" kern="1200"/>
            <a:t> of </a:t>
          </a:r>
          <a:r>
            <a:rPr lang="nl-NL" sz="1500" kern="1200" err="1"/>
            <a:t>possibilities</a:t>
          </a:r>
          <a:r>
            <a:rPr lang="nl-NL" sz="1500" kern="1200"/>
            <a:t>. </a:t>
          </a:r>
          <a:endParaRPr lang="en-US" sz="1500" kern="1200"/>
        </a:p>
      </dsp:txBody>
      <dsp:txXfrm>
        <a:off x="7326222" y="865197"/>
        <a:ext cx="2740203" cy="170138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81D550-F1B2-4B4B-B2CC-1FED9A0EE95B}">
      <dsp:nvSpPr>
        <dsp:cNvPr id="0" name=""/>
        <dsp:cNvSpPr/>
      </dsp:nvSpPr>
      <dsp:spPr>
        <a:xfrm>
          <a:off x="6077" y="425771"/>
          <a:ext cx="1899850" cy="227982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87663" tIns="0" rIns="187663" bIns="330200" numCol="1" spcCol="1270" anchor="t" anchorCtr="0">
          <a:noAutofit/>
        </a:bodyPr>
        <a:lstStyle/>
        <a:p>
          <a:pPr marL="0" lvl="0" indent="0" algn="l" defTabSz="622300">
            <a:lnSpc>
              <a:spcPct val="90000"/>
            </a:lnSpc>
            <a:spcBef>
              <a:spcPct val="0"/>
            </a:spcBef>
            <a:spcAft>
              <a:spcPct val="35000"/>
            </a:spcAft>
            <a:buNone/>
          </a:pPr>
          <a:r>
            <a:rPr lang="nl-NL" sz="1400" kern="1200">
              <a:cs typeface="Calibri Light"/>
            </a:rPr>
            <a:t>Just start building</a:t>
          </a:r>
          <a:endParaRPr lang="en-US" sz="1400" kern="1200"/>
        </a:p>
      </dsp:txBody>
      <dsp:txXfrm>
        <a:off x="6077" y="1337699"/>
        <a:ext cx="1899850" cy="1367892"/>
      </dsp:txXfrm>
    </dsp:sp>
    <dsp:sp modelId="{29AF9465-B6EB-4DD3-A2B3-2CCFD06B71F0}">
      <dsp:nvSpPr>
        <dsp:cNvPr id="0" name=""/>
        <dsp:cNvSpPr/>
      </dsp:nvSpPr>
      <dsp:spPr>
        <a:xfrm>
          <a:off x="6077" y="425771"/>
          <a:ext cx="1899850" cy="911928"/>
        </a:xfrm>
        <a:prstGeom prst="rect">
          <a:avLst/>
        </a:prstGeom>
        <a:noFill/>
        <a:ln w="6350" cap="flat" cmpd="sng" algn="ctr">
          <a:noFill/>
          <a:prstDash val="solid"/>
          <a:miter lim="800000"/>
        </a:ln>
        <a:effectLst>
          <a:outerShdw blurRad="57150" dist="19050" dir="5400000" algn="ctr" rotWithShape="0">
            <a:srgbClr val="000000">
              <a:alpha val="63000"/>
            </a:srgbClr>
          </a:outerShdw>
        </a:effectLst>
        <a:sp3d/>
      </dsp:spPr>
      <dsp:style>
        <a:lnRef idx="1">
          <a:scrgbClr r="0" g="0" b="0"/>
        </a:lnRef>
        <a:fillRef idx="3">
          <a:scrgbClr r="0" g="0" b="0"/>
        </a:fillRef>
        <a:effectRef idx="3">
          <a:scrgbClr r="0" g="0" b="0"/>
        </a:effectRef>
        <a:fontRef idx="minor">
          <a:schemeClr val="lt1"/>
        </a:fontRef>
      </dsp:style>
      <dsp:txBody>
        <a:bodyPr spcFirstLastPara="0" vert="horz" wrap="square" lIns="187663" tIns="165100" rIns="187663" bIns="165100" numCol="1" spcCol="1270" anchor="ctr" anchorCtr="0">
          <a:noAutofit/>
        </a:bodyPr>
        <a:lstStyle/>
        <a:p>
          <a:pPr marL="0" lvl="0" indent="0" algn="l" defTabSz="755650">
            <a:lnSpc>
              <a:spcPct val="90000"/>
            </a:lnSpc>
            <a:spcBef>
              <a:spcPct val="0"/>
            </a:spcBef>
            <a:spcAft>
              <a:spcPct val="35000"/>
            </a:spcAft>
            <a:buNone/>
          </a:pPr>
          <a:r>
            <a:rPr lang="en-US" sz="1700" kern="1200"/>
            <a:t>01</a:t>
          </a:r>
        </a:p>
      </dsp:txBody>
      <dsp:txXfrm>
        <a:off x="6077" y="425771"/>
        <a:ext cx="1899850" cy="911928"/>
      </dsp:txXfrm>
    </dsp:sp>
    <dsp:sp modelId="{E86D119E-2F54-4ED8-8A5C-860E94D88FCB}">
      <dsp:nvSpPr>
        <dsp:cNvPr id="0" name=""/>
        <dsp:cNvSpPr/>
      </dsp:nvSpPr>
      <dsp:spPr>
        <a:xfrm>
          <a:off x="2057916" y="425771"/>
          <a:ext cx="1899850" cy="227982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87663" tIns="0" rIns="187663" bIns="330200" numCol="1" spcCol="1270" anchor="t" anchorCtr="0">
          <a:noAutofit/>
        </a:bodyPr>
        <a:lstStyle/>
        <a:p>
          <a:pPr marL="0" lvl="0" indent="0" algn="l" defTabSz="622300">
            <a:lnSpc>
              <a:spcPct val="90000"/>
            </a:lnSpc>
            <a:spcBef>
              <a:spcPct val="0"/>
            </a:spcBef>
            <a:spcAft>
              <a:spcPct val="35000"/>
            </a:spcAft>
            <a:buNone/>
          </a:pPr>
          <a:r>
            <a:rPr lang="nl-NL" sz="1400" kern="1200" err="1">
              <a:cs typeface="Calibri Light"/>
            </a:rPr>
            <a:t>Don’t</a:t>
          </a:r>
          <a:r>
            <a:rPr lang="nl-NL" sz="1400" kern="1200">
              <a:cs typeface="Calibri Light"/>
            </a:rPr>
            <a:t> </a:t>
          </a:r>
          <a:r>
            <a:rPr lang="nl-NL" sz="1400" kern="1200" err="1">
              <a:cs typeface="Calibri Light"/>
            </a:rPr>
            <a:t>spend</a:t>
          </a:r>
          <a:r>
            <a:rPr lang="nl-NL" sz="1400" kern="1200">
              <a:cs typeface="Calibri Light"/>
            </a:rPr>
            <a:t> </a:t>
          </a:r>
          <a:r>
            <a:rPr lang="nl-NL" sz="1400" kern="1200" err="1">
              <a:cs typeface="Calibri Light"/>
            </a:rPr>
            <a:t>too</a:t>
          </a:r>
          <a:r>
            <a:rPr lang="nl-NL" sz="1400" kern="1200">
              <a:cs typeface="Calibri Light"/>
            </a:rPr>
            <a:t> </a:t>
          </a:r>
          <a:r>
            <a:rPr lang="nl-NL" sz="1400" kern="1200" err="1">
              <a:cs typeface="Calibri Light"/>
            </a:rPr>
            <a:t>much</a:t>
          </a:r>
          <a:r>
            <a:rPr lang="nl-NL" sz="1400" kern="1200">
              <a:cs typeface="Calibri Light"/>
            </a:rPr>
            <a:t> time</a:t>
          </a:r>
          <a:endParaRPr lang="en-US" sz="1400" kern="1200"/>
        </a:p>
      </dsp:txBody>
      <dsp:txXfrm>
        <a:off x="2057916" y="1337699"/>
        <a:ext cx="1899850" cy="1367892"/>
      </dsp:txXfrm>
    </dsp:sp>
    <dsp:sp modelId="{BD71A972-37D6-4895-9423-4C6829165C5F}">
      <dsp:nvSpPr>
        <dsp:cNvPr id="0" name=""/>
        <dsp:cNvSpPr/>
      </dsp:nvSpPr>
      <dsp:spPr>
        <a:xfrm>
          <a:off x="2057916" y="425771"/>
          <a:ext cx="1899850" cy="911928"/>
        </a:xfrm>
        <a:prstGeom prst="rect">
          <a:avLst/>
        </a:prstGeom>
        <a:noFill/>
        <a:ln w="6350" cap="flat" cmpd="sng" algn="ctr">
          <a:noFill/>
          <a:prstDash val="solid"/>
          <a:miter lim="800000"/>
        </a:ln>
        <a:effectLst>
          <a:outerShdw blurRad="57150" dist="19050" dir="5400000" algn="ctr" rotWithShape="0">
            <a:srgbClr val="000000">
              <a:alpha val="63000"/>
            </a:srgbClr>
          </a:outerShdw>
        </a:effectLst>
        <a:sp3d/>
      </dsp:spPr>
      <dsp:style>
        <a:lnRef idx="1">
          <a:scrgbClr r="0" g="0" b="0"/>
        </a:lnRef>
        <a:fillRef idx="3">
          <a:scrgbClr r="0" g="0" b="0"/>
        </a:fillRef>
        <a:effectRef idx="3">
          <a:scrgbClr r="0" g="0" b="0"/>
        </a:effectRef>
        <a:fontRef idx="minor">
          <a:schemeClr val="lt1"/>
        </a:fontRef>
      </dsp:style>
      <dsp:txBody>
        <a:bodyPr spcFirstLastPara="0" vert="horz" wrap="square" lIns="187663" tIns="165100" rIns="187663" bIns="165100" numCol="1" spcCol="1270" anchor="ctr" anchorCtr="0">
          <a:noAutofit/>
        </a:bodyPr>
        <a:lstStyle/>
        <a:p>
          <a:pPr marL="0" lvl="0" indent="0" algn="l" defTabSz="755650">
            <a:lnSpc>
              <a:spcPct val="90000"/>
            </a:lnSpc>
            <a:spcBef>
              <a:spcPct val="0"/>
            </a:spcBef>
            <a:spcAft>
              <a:spcPct val="35000"/>
            </a:spcAft>
            <a:buNone/>
          </a:pPr>
          <a:r>
            <a:rPr lang="en-US" sz="1700" kern="1200"/>
            <a:t>02</a:t>
          </a:r>
        </a:p>
      </dsp:txBody>
      <dsp:txXfrm>
        <a:off x="2057916" y="425771"/>
        <a:ext cx="1899850" cy="911928"/>
      </dsp:txXfrm>
    </dsp:sp>
    <dsp:sp modelId="{2C2CC623-B8A9-43B4-9A74-52C3CC3BAAFD}">
      <dsp:nvSpPr>
        <dsp:cNvPr id="0" name=""/>
        <dsp:cNvSpPr/>
      </dsp:nvSpPr>
      <dsp:spPr>
        <a:xfrm>
          <a:off x="4109754" y="425771"/>
          <a:ext cx="1899850" cy="227982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87663" tIns="0" rIns="187663" bIns="330200" numCol="1" spcCol="1270" anchor="t" anchorCtr="0">
          <a:noAutofit/>
        </a:bodyPr>
        <a:lstStyle/>
        <a:p>
          <a:pPr marL="0" lvl="0" indent="0" algn="l" defTabSz="622300">
            <a:lnSpc>
              <a:spcPct val="90000"/>
            </a:lnSpc>
            <a:spcBef>
              <a:spcPct val="0"/>
            </a:spcBef>
            <a:spcAft>
              <a:spcPct val="35000"/>
            </a:spcAft>
            <a:buNone/>
          </a:pPr>
          <a:r>
            <a:rPr lang="nl-NL" sz="1400" kern="1200" err="1">
              <a:cs typeface="Calibri Light"/>
            </a:rPr>
            <a:t>Remember</a:t>
          </a:r>
          <a:r>
            <a:rPr lang="nl-NL" sz="1400" kern="1200">
              <a:cs typeface="Calibri Light"/>
            </a:rPr>
            <a:t> </a:t>
          </a:r>
          <a:r>
            <a:rPr lang="nl-NL" sz="1400" kern="1200" err="1">
              <a:cs typeface="Calibri Light"/>
            </a:rPr>
            <a:t>what</a:t>
          </a:r>
          <a:r>
            <a:rPr lang="nl-NL" sz="1400" kern="1200">
              <a:cs typeface="Calibri Light"/>
            </a:rPr>
            <a:t> </a:t>
          </a:r>
          <a:r>
            <a:rPr lang="nl-NL" sz="1400" kern="1200" err="1">
              <a:cs typeface="Calibri Light"/>
            </a:rPr>
            <a:t>you’re</a:t>
          </a:r>
          <a:r>
            <a:rPr lang="nl-NL" sz="1400" kern="1200">
              <a:cs typeface="Calibri Light"/>
            </a:rPr>
            <a:t> </a:t>
          </a:r>
          <a:r>
            <a:rPr lang="nl-NL" sz="1400" kern="1200" err="1">
              <a:cs typeface="Calibri Light"/>
            </a:rPr>
            <a:t>testing</a:t>
          </a:r>
          <a:r>
            <a:rPr lang="nl-NL" sz="1400" kern="1200">
              <a:cs typeface="Calibri Light"/>
            </a:rPr>
            <a:t> </a:t>
          </a:r>
          <a:r>
            <a:rPr lang="nl-NL" sz="1400" kern="1200" err="1">
              <a:cs typeface="Calibri Light"/>
            </a:rPr>
            <a:t>for</a:t>
          </a:r>
          <a:endParaRPr lang="en-US" sz="1400" kern="1200">
            <a:cs typeface="Calibri Light"/>
          </a:endParaRPr>
        </a:p>
      </dsp:txBody>
      <dsp:txXfrm>
        <a:off x="4109754" y="1337699"/>
        <a:ext cx="1899850" cy="1367892"/>
      </dsp:txXfrm>
    </dsp:sp>
    <dsp:sp modelId="{77FC2FCC-7276-45F4-AC72-8D0D4706C36D}">
      <dsp:nvSpPr>
        <dsp:cNvPr id="0" name=""/>
        <dsp:cNvSpPr/>
      </dsp:nvSpPr>
      <dsp:spPr>
        <a:xfrm>
          <a:off x="4109754" y="425771"/>
          <a:ext cx="1899850" cy="911928"/>
        </a:xfrm>
        <a:prstGeom prst="rect">
          <a:avLst/>
        </a:prstGeom>
        <a:noFill/>
        <a:ln w="6350" cap="flat" cmpd="sng" algn="ctr">
          <a:noFill/>
          <a:prstDash val="solid"/>
          <a:miter lim="800000"/>
        </a:ln>
        <a:effectLst>
          <a:outerShdw blurRad="57150" dist="19050" dir="5400000" algn="ctr" rotWithShape="0">
            <a:srgbClr val="000000">
              <a:alpha val="63000"/>
            </a:srgbClr>
          </a:outerShdw>
        </a:effectLst>
        <a:sp3d/>
      </dsp:spPr>
      <dsp:style>
        <a:lnRef idx="1">
          <a:scrgbClr r="0" g="0" b="0"/>
        </a:lnRef>
        <a:fillRef idx="3">
          <a:scrgbClr r="0" g="0" b="0"/>
        </a:fillRef>
        <a:effectRef idx="3">
          <a:scrgbClr r="0" g="0" b="0"/>
        </a:effectRef>
        <a:fontRef idx="minor">
          <a:schemeClr val="lt1"/>
        </a:fontRef>
      </dsp:style>
      <dsp:txBody>
        <a:bodyPr spcFirstLastPara="0" vert="horz" wrap="square" lIns="187663" tIns="165100" rIns="187663" bIns="165100" numCol="1" spcCol="1270" anchor="ctr" anchorCtr="0">
          <a:noAutofit/>
        </a:bodyPr>
        <a:lstStyle/>
        <a:p>
          <a:pPr marL="0" lvl="0" indent="0" algn="l" defTabSz="755650">
            <a:lnSpc>
              <a:spcPct val="90000"/>
            </a:lnSpc>
            <a:spcBef>
              <a:spcPct val="0"/>
            </a:spcBef>
            <a:spcAft>
              <a:spcPct val="35000"/>
            </a:spcAft>
            <a:buNone/>
          </a:pPr>
          <a:r>
            <a:rPr lang="en-US" sz="1700" kern="1200"/>
            <a:t>03</a:t>
          </a:r>
        </a:p>
      </dsp:txBody>
      <dsp:txXfrm>
        <a:off x="4109754" y="425771"/>
        <a:ext cx="1899850" cy="911928"/>
      </dsp:txXfrm>
    </dsp:sp>
    <dsp:sp modelId="{7988B61B-F516-49F3-9CA5-C019C93C95F4}">
      <dsp:nvSpPr>
        <dsp:cNvPr id="0" name=""/>
        <dsp:cNvSpPr/>
      </dsp:nvSpPr>
      <dsp:spPr>
        <a:xfrm>
          <a:off x="6161593" y="425771"/>
          <a:ext cx="1899850" cy="227982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87663" tIns="0" rIns="187663" bIns="330200" numCol="1" spcCol="1270" anchor="t" anchorCtr="0">
          <a:noAutofit/>
        </a:bodyPr>
        <a:lstStyle/>
        <a:p>
          <a:pPr marL="0" lvl="0" indent="0" algn="l" defTabSz="622300">
            <a:lnSpc>
              <a:spcPct val="90000"/>
            </a:lnSpc>
            <a:spcBef>
              <a:spcPct val="0"/>
            </a:spcBef>
            <a:spcAft>
              <a:spcPct val="35000"/>
            </a:spcAft>
            <a:buNone/>
          </a:pPr>
          <a:r>
            <a:rPr lang="nl-NL" sz="1400" kern="1200" err="1">
              <a:cs typeface="Calibri Light"/>
            </a:rPr>
            <a:t>Build</a:t>
          </a:r>
          <a:r>
            <a:rPr lang="nl-NL" sz="1400" kern="1200">
              <a:cs typeface="Calibri Light"/>
            </a:rPr>
            <a:t> </a:t>
          </a:r>
          <a:r>
            <a:rPr lang="nl-NL" sz="1400" kern="1200" err="1">
              <a:cs typeface="Calibri Light"/>
            </a:rPr>
            <a:t>with</a:t>
          </a:r>
          <a:r>
            <a:rPr lang="nl-NL" sz="1400" kern="1200">
              <a:cs typeface="Calibri Light"/>
            </a:rPr>
            <a:t> </a:t>
          </a:r>
          <a:r>
            <a:rPr lang="nl-NL" sz="1400" kern="1200" err="1">
              <a:cs typeface="Calibri Light"/>
            </a:rPr>
            <a:t>the</a:t>
          </a:r>
          <a:r>
            <a:rPr lang="nl-NL" sz="1400" kern="1200">
              <a:cs typeface="Calibri Light"/>
            </a:rPr>
            <a:t> user in mind</a:t>
          </a:r>
          <a:endParaRPr lang="en-US" sz="1400" kern="1200">
            <a:cs typeface="Calibri Light"/>
          </a:endParaRPr>
        </a:p>
      </dsp:txBody>
      <dsp:txXfrm>
        <a:off x="6161593" y="1337699"/>
        <a:ext cx="1899850" cy="1367892"/>
      </dsp:txXfrm>
    </dsp:sp>
    <dsp:sp modelId="{51FC5C05-2C19-4E2F-8744-A1D472F1A125}">
      <dsp:nvSpPr>
        <dsp:cNvPr id="0" name=""/>
        <dsp:cNvSpPr/>
      </dsp:nvSpPr>
      <dsp:spPr>
        <a:xfrm>
          <a:off x="6161593" y="425771"/>
          <a:ext cx="1899850" cy="911928"/>
        </a:xfrm>
        <a:prstGeom prst="rect">
          <a:avLst/>
        </a:prstGeom>
        <a:noFill/>
        <a:ln w="6350" cap="flat" cmpd="sng" algn="ctr">
          <a:noFill/>
          <a:prstDash val="solid"/>
          <a:miter lim="800000"/>
        </a:ln>
        <a:effectLst>
          <a:outerShdw blurRad="57150" dist="19050" dir="5400000" algn="ctr" rotWithShape="0">
            <a:srgbClr val="000000">
              <a:alpha val="63000"/>
            </a:srgbClr>
          </a:outerShdw>
        </a:effectLst>
        <a:sp3d/>
      </dsp:spPr>
      <dsp:style>
        <a:lnRef idx="1">
          <a:scrgbClr r="0" g="0" b="0"/>
        </a:lnRef>
        <a:fillRef idx="3">
          <a:scrgbClr r="0" g="0" b="0"/>
        </a:fillRef>
        <a:effectRef idx="3">
          <a:scrgbClr r="0" g="0" b="0"/>
        </a:effectRef>
        <a:fontRef idx="minor">
          <a:schemeClr val="lt1"/>
        </a:fontRef>
      </dsp:style>
      <dsp:txBody>
        <a:bodyPr spcFirstLastPara="0" vert="horz" wrap="square" lIns="187663" tIns="165100" rIns="187663" bIns="165100" numCol="1" spcCol="1270" anchor="ctr" anchorCtr="0">
          <a:noAutofit/>
        </a:bodyPr>
        <a:lstStyle/>
        <a:p>
          <a:pPr marL="0" lvl="0" indent="0" algn="l" defTabSz="755650">
            <a:lnSpc>
              <a:spcPct val="90000"/>
            </a:lnSpc>
            <a:spcBef>
              <a:spcPct val="0"/>
            </a:spcBef>
            <a:spcAft>
              <a:spcPct val="35000"/>
            </a:spcAft>
            <a:buNone/>
          </a:pPr>
          <a:r>
            <a:rPr lang="en-US" sz="1700" kern="1200"/>
            <a:t>04</a:t>
          </a:r>
        </a:p>
        <a:p>
          <a:pPr marL="0" lvl="0" indent="0" algn="l" defTabSz="755650">
            <a:lnSpc>
              <a:spcPct val="90000"/>
            </a:lnSpc>
            <a:spcBef>
              <a:spcPct val="0"/>
            </a:spcBef>
            <a:spcAft>
              <a:spcPct val="35000"/>
            </a:spcAft>
            <a:buNone/>
          </a:pPr>
          <a:endParaRPr lang="nl-NL" sz="1700" kern="1200"/>
        </a:p>
      </dsp:txBody>
      <dsp:txXfrm>
        <a:off x="6161593" y="425771"/>
        <a:ext cx="1899850" cy="911928"/>
      </dsp:txXfrm>
    </dsp:sp>
    <dsp:sp modelId="{E6DC5D07-203A-4560-B1B0-96644EE730F7}">
      <dsp:nvSpPr>
        <dsp:cNvPr id="0" name=""/>
        <dsp:cNvSpPr/>
      </dsp:nvSpPr>
      <dsp:spPr>
        <a:xfrm>
          <a:off x="8213431" y="425771"/>
          <a:ext cx="1899850" cy="227982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87663" tIns="0" rIns="187663" bIns="330200" numCol="1" spcCol="1270" anchor="t" anchorCtr="0">
          <a:noAutofit/>
        </a:bodyPr>
        <a:lstStyle/>
        <a:p>
          <a:pPr marL="0" lvl="0" indent="0" algn="l" defTabSz="622300">
            <a:lnSpc>
              <a:spcPct val="90000"/>
            </a:lnSpc>
            <a:spcBef>
              <a:spcPct val="0"/>
            </a:spcBef>
            <a:spcAft>
              <a:spcPct val="35000"/>
            </a:spcAft>
            <a:buNone/>
          </a:pPr>
          <a:r>
            <a:rPr lang="nl-NL" sz="1400" kern="1200">
              <a:cs typeface="Calibri Light"/>
            </a:rPr>
            <a:t>Test </a:t>
          </a:r>
          <a:r>
            <a:rPr lang="nl-NL" sz="1400" kern="1200" err="1">
              <a:cs typeface="Calibri Light"/>
            </a:rPr>
            <a:t>the</a:t>
          </a:r>
          <a:r>
            <a:rPr lang="nl-NL" sz="1400" kern="1200">
              <a:cs typeface="Calibri Light"/>
            </a:rPr>
            <a:t> prototype </a:t>
          </a:r>
          <a:r>
            <a:rPr lang="nl-NL" sz="1400" kern="1200" err="1">
              <a:cs typeface="Calibri Light"/>
            </a:rPr>
            <a:t>against</a:t>
          </a:r>
          <a:r>
            <a:rPr lang="nl-NL" sz="1400" kern="1200">
              <a:cs typeface="Calibri Light"/>
            </a:rPr>
            <a:t> </a:t>
          </a:r>
          <a:r>
            <a:rPr lang="nl-NL" sz="1400" kern="1200" err="1">
              <a:cs typeface="Calibri Light"/>
            </a:rPr>
            <a:t>your</a:t>
          </a:r>
          <a:r>
            <a:rPr lang="nl-NL" sz="1400" kern="1200">
              <a:cs typeface="Calibri Light"/>
            </a:rPr>
            <a:t> </a:t>
          </a:r>
          <a:r>
            <a:rPr lang="nl-NL" sz="1400" kern="1200" err="1">
              <a:cs typeface="Calibri Light"/>
            </a:rPr>
            <a:t>expected</a:t>
          </a:r>
          <a:r>
            <a:rPr lang="nl-NL" sz="1400" kern="1200">
              <a:cs typeface="Calibri Light"/>
            </a:rPr>
            <a:t> user </a:t>
          </a:r>
          <a:r>
            <a:rPr lang="nl-NL" sz="1400" kern="1200" err="1">
              <a:cs typeface="Calibri Light"/>
            </a:rPr>
            <a:t>behaviours</a:t>
          </a:r>
          <a:r>
            <a:rPr lang="nl-NL" sz="1400" kern="1200">
              <a:cs typeface="Calibri Light"/>
            </a:rPr>
            <a:t> </a:t>
          </a:r>
          <a:r>
            <a:rPr lang="nl-NL" sz="1400" kern="1200" err="1">
              <a:cs typeface="Calibri Light"/>
            </a:rPr>
            <a:t>and</a:t>
          </a:r>
          <a:r>
            <a:rPr lang="nl-NL" sz="1400" kern="1200">
              <a:cs typeface="Calibri Light"/>
            </a:rPr>
            <a:t> </a:t>
          </a:r>
          <a:r>
            <a:rPr lang="nl-NL" sz="1400" kern="1200">
              <a:cs typeface="Calibri Light"/>
              <a:hlinkClick xmlns:r="http://schemas.openxmlformats.org/officeDocument/2006/relationships" r:id="rId1"/>
            </a:rPr>
            <a:t>user needs</a:t>
          </a:r>
          <a:r>
            <a:rPr lang="nl-NL" sz="1400" kern="1200">
              <a:cs typeface="Calibri Light"/>
            </a:rPr>
            <a:t>. </a:t>
          </a:r>
          <a:endParaRPr lang="en-US" sz="1400" kern="1200">
            <a:cs typeface="Calibri Light"/>
          </a:endParaRPr>
        </a:p>
      </dsp:txBody>
      <dsp:txXfrm>
        <a:off x="8213431" y="1337699"/>
        <a:ext cx="1899850" cy="1367892"/>
      </dsp:txXfrm>
    </dsp:sp>
    <dsp:sp modelId="{7C97ADA6-A51F-42BF-B424-34FB0A67BB14}">
      <dsp:nvSpPr>
        <dsp:cNvPr id="0" name=""/>
        <dsp:cNvSpPr/>
      </dsp:nvSpPr>
      <dsp:spPr>
        <a:xfrm>
          <a:off x="8213431" y="425771"/>
          <a:ext cx="1899850" cy="911928"/>
        </a:xfrm>
        <a:prstGeom prst="rect">
          <a:avLst/>
        </a:prstGeom>
        <a:noFill/>
        <a:ln w="6350" cap="flat" cmpd="sng" algn="ctr">
          <a:noFill/>
          <a:prstDash val="solid"/>
          <a:miter lim="800000"/>
        </a:ln>
        <a:effectLst>
          <a:outerShdw blurRad="57150" dist="19050" dir="5400000" algn="ctr" rotWithShape="0">
            <a:srgbClr val="000000">
              <a:alpha val="63000"/>
            </a:srgbClr>
          </a:outerShdw>
        </a:effectLst>
        <a:sp3d/>
      </dsp:spPr>
      <dsp:style>
        <a:lnRef idx="1">
          <a:scrgbClr r="0" g="0" b="0"/>
        </a:lnRef>
        <a:fillRef idx="3">
          <a:scrgbClr r="0" g="0" b="0"/>
        </a:fillRef>
        <a:effectRef idx="3">
          <a:scrgbClr r="0" g="0" b="0"/>
        </a:effectRef>
        <a:fontRef idx="minor">
          <a:schemeClr val="lt1"/>
        </a:fontRef>
      </dsp:style>
      <dsp:txBody>
        <a:bodyPr spcFirstLastPara="0" vert="horz" wrap="square" lIns="187663" tIns="165100" rIns="187663" bIns="165100" numCol="1" spcCol="1270" anchor="ctr" anchorCtr="0">
          <a:noAutofit/>
        </a:bodyPr>
        <a:lstStyle/>
        <a:p>
          <a:pPr marL="0" lvl="0" indent="0" algn="l" defTabSz="755650">
            <a:lnSpc>
              <a:spcPct val="90000"/>
            </a:lnSpc>
            <a:spcBef>
              <a:spcPct val="0"/>
            </a:spcBef>
            <a:spcAft>
              <a:spcPct val="35000"/>
            </a:spcAft>
            <a:buNone/>
          </a:pPr>
          <a:r>
            <a:rPr lang="en-US" sz="1700" kern="1200"/>
            <a:t>05</a:t>
          </a:r>
        </a:p>
        <a:p>
          <a:pPr marL="0" lvl="0" indent="0" algn="l" defTabSz="755650">
            <a:lnSpc>
              <a:spcPct val="90000"/>
            </a:lnSpc>
            <a:spcBef>
              <a:spcPct val="0"/>
            </a:spcBef>
            <a:spcAft>
              <a:spcPct val="35000"/>
            </a:spcAft>
            <a:buNone/>
          </a:pPr>
          <a:endParaRPr lang="nl-NL" sz="1700" kern="1200"/>
        </a:p>
      </dsp:txBody>
      <dsp:txXfrm>
        <a:off x="8213431" y="425771"/>
        <a:ext cx="1899850" cy="91192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E7B4AD-0982-4731-95AA-4BBCDE118349}">
      <dsp:nvSpPr>
        <dsp:cNvPr id="0" name=""/>
        <dsp:cNvSpPr/>
      </dsp:nvSpPr>
      <dsp:spPr>
        <a:xfrm>
          <a:off x="0" y="358335"/>
          <a:ext cx="7315200" cy="1175264"/>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l" defTabSz="2178050">
            <a:lnSpc>
              <a:spcPct val="90000"/>
            </a:lnSpc>
            <a:spcBef>
              <a:spcPct val="0"/>
            </a:spcBef>
            <a:spcAft>
              <a:spcPct val="35000"/>
            </a:spcAft>
            <a:buNone/>
          </a:pPr>
          <a:r>
            <a:rPr lang="nl-NL" sz="4900" kern="1200"/>
            <a:t>Back to the drawing board</a:t>
          </a:r>
          <a:endParaRPr lang="en-US" sz="4900" kern="1200"/>
        </a:p>
      </dsp:txBody>
      <dsp:txXfrm>
        <a:off x="57372" y="415707"/>
        <a:ext cx="7200456" cy="1060520"/>
      </dsp:txXfrm>
    </dsp:sp>
    <dsp:sp modelId="{5EB2EE06-E4FD-4B1C-84AE-3D53B201295D}">
      <dsp:nvSpPr>
        <dsp:cNvPr id="0" name=""/>
        <dsp:cNvSpPr/>
      </dsp:nvSpPr>
      <dsp:spPr>
        <a:xfrm>
          <a:off x="0" y="1674720"/>
          <a:ext cx="7315200" cy="1175264"/>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l" defTabSz="2178050">
            <a:lnSpc>
              <a:spcPct val="90000"/>
            </a:lnSpc>
            <a:spcBef>
              <a:spcPct val="0"/>
            </a:spcBef>
            <a:spcAft>
              <a:spcPct val="35000"/>
            </a:spcAft>
            <a:buNone/>
          </a:pPr>
          <a:r>
            <a:rPr lang="nl-NL" sz="4900" kern="1200"/>
            <a:t>Iterate</a:t>
          </a:r>
          <a:endParaRPr lang="en-US" sz="4900" kern="1200"/>
        </a:p>
      </dsp:txBody>
      <dsp:txXfrm>
        <a:off x="57372" y="1732092"/>
        <a:ext cx="7200456" cy="1060520"/>
      </dsp:txXfrm>
    </dsp:sp>
    <dsp:sp modelId="{4F9382E0-11E3-4ED2-B291-A14D9D005248}">
      <dsp:nvSpPr>
        <dsp:cNvPr id="0" name=""/>
        <dsp:cNvSpPr/>
      </dsp:nvSpPr>
      <dsp:spPr>
        <a:xfrm>
          <a:off x="0" y="2991105"/>
          <a:ext cx="7315200" cy="1175264"/>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l" defTabSz="2178050">
            <a:lnSpc>
              <a:spcPct val="90000"/>
            </a:lnSpc>
            <a:spcBef>
              <a:spcPct val="0"/>
            </a:spcBef>
            <a:spcAft>
              <a:spcPct val="35000"/>
            </a:spcAft>
            <a:buNone/>
          </a:pPr>
          <a:r>
            <a:rPr lang="nl-NL" sz="4900" kern="1200"/>
            <a:t>Cash!</a:t>
          </a:r>
          <a:endParaRPr lang="en-US" sz="4900" kern="1200"/>
        </a:p>
      </dsp:txBody>
      <dsp:txXfrm>
        <a:off x="57372" y="3048477"/>
        <a:ext cx="7200456" cy="1060520"/>
      </dsp:txXfrm>
    </dsp:sp>
  </dsp:spTree>
</dsp:drawing>
</file>

<file path=ppt/diagrams/layout1.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tiff>
</file>

<file path=ppt/media/image30.tiff>
</file>

<file path=ppt/media/image4.tiff>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D539C4-8E87-114C-A465-3F5243EAFDB0}" type="datetimeFigureOut">
              <a:rPr lang="en-US" smtClean="0"/>
              <a:t>4/28/2021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AA27E8-9C7E-0547-9B81-15FB987C349B}" type="slidenum">
              <a:rPr lang="en-US" smtClean="0"/>
              <a:t>‹#›</a:t>
            </a:fld>
            <a:endParaRPr lang="en-US"/>
          </a:p>
        </p:txBody>
      </p:sp>
    </p:spTree>
    <p:extLst>
      <p:ext uri="{BB962C8B-B14F-4D97-AF65-F5344CB8AC3E}">
        <p14:creationId xmlns:p14="http://schemas.microsoft.com/office/powerpoint/2010/main" val="40423160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6AA27E8-9C7E-0547-9B81-15FB987C349B}" type="slidenum">
              <a:rPr lang="en-US" smtClean="0"/>
              <a:t>57</a:t>
            </a:fld>
            <a:endParaRPr lang="en-US"/>
          </a:p>
        </p:txBody>
      </p:sp>
    </p:spTree>
    <p:extLst>
      <p:ext uri="{BB962C8B-B14F-4D97-AF65-F5344CB8AC3E}">
        <p14:creationId xmlns:p14="http://schemas.microsoft.com/office/powerpoint/2010/main" val="2261823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FF581-ACD1-484F-90D0-ED91C424CFB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70B091F-BB3A-8345-A40B-4EF30D28B3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B05339-6D52-AD44-91FA-394E46853B72}"/>
              </a:ext>
            </a:extLst>
          </p:cNvPr>
          <p:cNvSpPr>
            <a:spLocks noGrp="1"/>
          </p:cNvSpPr>
          <p:nvPr>
            <p:ph type="dt" sz="half" idx="10"/>
          </p:nvPr>
        </p:nvSpPr>
        <p:spPr/>
        <p:txBody>
          <a:bodyPr/>
          <a:lstStyle/>
          <a:p>
            <a:fld id="{2BFE0D4E-7921-2244-B496-FD10F9996249}" type="datetimeFigureOut">
              <a:rPr lang="en-US" smtClean="0"/>
              <a:t>4/28/2021</a:t>
            </a:fld>
            <a:endParaRPr lang="en-US"/>
          </a:p>
        </p:txBody>
      </p:sp>
      <p:sp>
        <p:nvSpPr>
          <p:cNvPr id="5" name="Footer Placeholder 4">
            <a:extLst>
              <a:ext uri="{FF2B5EF4-FFF2-40B4-BE49-F238E27FC236}">
                <a16:creationId xmlns:a16="http://schemas.microsoft.com/office/drawing/2014/main" id="{5CE21FC6-34F9-4E45-B381-05639AFE87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1A012-9E5F-A745-9757-96D812FB6B92}"/>
              </a:ext>
            </a:extLst>
          </p:cNvPr>
          <p:cNvSpPr>
            <a:spLocks noGrp="1"/>
          </p:cNvSpPr>
          <p:nvPr>
            <p:ph type="sldNum" sz="quarter" idx="12"/>
          </p:nvPr>
        </p:nvSpPr>
        <p:spPr/>
        <p:txBody>
          <a:bodyPr/>
          <a:lstStyle/>
          <a:p>
            <a:fld id="{8138B38C-5F14-D34A-B271-A7E907F93AF5}" type="slidenum">
              <a:rPr lang="en-US" smtClean="0"/>
              <a:t>‹#›</a:t>
            </a:fld>
            <a:endParaRPr lang="en-US"/>
          </a:p>
        </p:txBody>
      </p:sp>
    </p:spTree>
    <p:extLst>
      <p:ext uri="{BB962C8B-B14F-4D97-AF65-F5344CB8AC3E}">
        <p14:creationId xmlns:p14="http://schemas.microsoft.com/office/powerpoint/2010/main" val="32756240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459D8-BFE0-7647-8844-57E47F12B1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22F3D2-9DA5-4A41-914A-594392A4B2C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36432D-EECC-7B4A-BBC8-3AB10EF479A7}"/>
              </a:ext>
            </a:extLst>
          </p:cNvPr>
          <p:cNvSpPr>
            <a:spLocks noGrp="1"/>
          </p:cNvSpPr>
          <p:nvPr>
            <p:ph type="dt" sz="half" idx="10"/>
          </p:nvPr>
        </p:nvSpPr>
        <p:spPr/>
        <p:txBody>
          <a:bodyPr/>
          <a:lstStyle/>
          <a:p>
            <a:fld id="{2BFE0D4E-7921-2244-B496-FD10F9996249}" type="datetimeFigureOut">
              <a:rPr lang="en-US" smtClean="0"/>
              <a:t>4/28/2021</a:t>
            </a:fld>
            <a:endParaRPr lang="en-US"/>
          </a:p>
        </p:txBody>
      </p:sp>
      <p:sp>
        <p:nvSpPr>
          <p:cNvPr id="5" name="Footer Placeholder 4">
            <a:extLst>
              <a:ext uri="{FF2B5EF4-FFF2-40B4-BE49-F238E27FC236}">
                <a16:creationId xmlns:a16="http://schemas.microsoft.com/office/drawing/2014/main" id="{6CEDACB7-1038-CF46-A320-4F6706643F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1C7C30-9EA7-3A46-8B97-88F623649DD0}"/>
              </a:ext>
            </a:extLst>
          </p:cNvPr>
          <p:cNvSpPr>
            <a:spLocks noGrp="1"/>
          </p:cNvSpPr>
          <p:nvPr>
            <p:ph type="sldNum" sz="quarter" idx="12"/>
          </p:nvPr>
        </p:nvSpPr>
        <p:spPr/>
        <p:txBody>
          <a:bodyPr/>
          <a:lstStyle/>
          <a:p>
            <a:fld id="{8138B38C-5F14-D34A-B271-A7E907F93AF5}" type="slidenum">
              <a:rPr lang="en-US" smtClean="0"/>
              <a:t>‹#›</a:t>
            </a:fld>
            <a:endParaRPr lang="en-US"/>
          </a:p>
        </p:txBody>
      </p:sp>
    </p:spTree>
    <p:extLst>
      <p:ext uri="{BB962C8B-B14F-4D97-AF65-F5344CB8AC3E}">
        <p14:creationId xmlns:p14="http://schemas.microsoft.com/office/powerpoint/2010/main" val="2740159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CABBC8-DC51-0E41-B6C3-06D336A1AD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D06F8F-73D8-B040-B208-F0E55B2ADD3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5E04E1-7089-5041-9288-7CBD18C14222}"/>
              </a:ext>
            </a:extLst>
          </p:cNvPr>
          <p:cNvSpPr>
            <a:spLocks noGrp="1"/>
          </p:cNvSpPr>
          <p:nvPr>
            <p:ph type="dt" sz="half" idx="10"/>
          </p:nvPr>
        </p:nvSpPr>
        <p:spPr/>
        <p:txBody>
          <a:bodyPr/>
          <a:lstStyle/>
          <a:p>
            <a:fld id="{2BFE0D4E-7921-2244-B496-FD10F9996249}" type="datetimeFigureOut">
              <a:rPr lang="en-US" smtClean="0"/>
              <a:t>4/28/2021</a:t>
            </a:fld>
            <a:endParaRPr lang="en-US"/>
          </a:p>
        </p:txBody>
      </p:sp>
      <p:sp>
        <p:nvSpPr>
          <p:cNvPr id="5" name="Footer Placeholder 4">
            <a:extLst>
              <a:ext uri="{FF2B5EF4-FFF2-40B4-BE49-F238E27FC236}">
                <a16:creationId xmlns:a16="http://schemas.microsoft.com/office/drawing/2014/main" id="{E0D89BF1-CC97-E047-ACF0-B01AAC4886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FB8E87-3DB9-0D45-B400-CC70381D718A}"/>
              </a:ext>
            </a:extLst>
          </p:cNvPr>
          <p:cNvSpPr>
            <a:spLocks noGrp="1"/>
          </p:cNvSpPr>
          <p:nvPr>
            <p:ph type="sldNum" sz="quarter" idx="12"/>
          </p:nvPr>
        </p:nvSpPr>
        <p:spPr/>
        <p:txBody>
          <a:bodyPr/>
          <a:lstStyle/>
          <a:p>
            <a:fld id="{8138B38C-5F14-D34A-B271-A7E907F93AF5}" type="slidenum">
              <a:rPr lang="en-US" smtClean="0"/>
              <a:t>‹#›</a:t>
            </a:fld>
            <a:endParaRPr lang="en-US"/>
          </a:p>
        </p:txBody>
      </p:sp>
    </p:spTree>
    <p:extLst>
      <p:ext uri="{BB962C8B-B14F-4D97-AF65-F5344CB8AC3E}">
        <p14:creationId xmlns:p14="http://schemas.microsoft.com/office/powerpoint/2010/main" val="2469459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C5147-E7BD-0748-8EC5-FD22A20DDB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1DF396-4FD7-864B-ADB4-19D7A9D517D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D776E5-D60E-5743-BCEA-A1F755F0D903}"/>
              </a:ext>
            </a:extLst>
          </p:cNvPr>
          <p:cNvSpPr>
            <a:spLocks noGrp="1"/>
          </p:cNvSpPr>
          <p:nvPr>
            <p:ph type="dt" sz="half" idx="10"/>
          </p:nvPr>
        </p:nvSpPr>
        <p:spPr/>
        <p:txBody>
          <a:bodyPr/>
          <a:lstStyle/>
          <a:p>
            <a:fld id="{2BFE0D4E-7921-2244-B496-FD10F9996249}" type="datetimeFigureOut">
              <a:rPr lang="en-US" smtClean="0"/>
              <a:t>4/28/2021</a:t>
            </a:fld>
            <a:endParaRPr lang="en-US"/>
          </a:p>
        </p:txBody>
      </p:sp>
      <p:sp>
        <p:nvSpPr>
          <p:cNvPr id="5" name="Footer Placeholder 4">
            <a:extLst>
              <a:ext uri="{FF2B5EF4-FFF2-40B4-BE49-F238E27FC236}">
                <a16:creationId xmlns:a16="http://schemas.microsoft.com/office/drawing/2014/main" id="{CD0E054A-6BED-324C-85ED-186878EF10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295629-5164-6642-A3B7-D86F9BF1F74E}"/>
              </a:ext>
            </a:extLst>
          </p:cNvPr>
          <p:cNvSpPr>
            <a:spLocks noGrp="1"/>
          </p:cNvSpPr>
          <p:nvPr>
            <p:ph type="sldNum" sz="quarter" idx="12"/>
          </p:nvPr>
        </p:nvSpPr>
        <p:spPr/>
        <p:txBody>
          <a:bodyPr/>
          <a:lstStyle/>
          <a:p>
            <a:fld id="{8138B38C-5F14-D34A-B271-A7E907F93AF5}" type="slidenum">
              <a:rPr lang="en-US" smtClean="0"/>
              <a:t>‹#›</a:t>
            </a:fld>
            <a:endParaRPr lang="en-US"/>
          </a:p>
        </p:txBody>
      </p:sp>
    </p:spTree>
    <p:extLst>
      <p:ext uri="{BB962C8B-B14F-4D97-AF65-F5344CB8AC3E}">
        <p14:creationId xmlns:p14="http://schemas.microsoft.com/office/powerpoint/2010/main" val="41523053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449CD-4488-E144-B000-FA110631725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FB229E-81BD-5545-9C93-5576C58F34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0B2B43A-F214-3F4A-9CFB-D3D20CA93FE5}"/>
              </a:ext>
            </a:extLst>
          </p:cNvPr>
          <p:cNvSpPr>
            <a:spLocks noGrp="1"/>
          </p:cNvSpPr>
          <p:nvPr>
            <p:ph type="dt" sz="half" idx="10"/>
          </p:nvPr>
        </p:nvSpPr>
        <p:spPr/>
        <p:txBody>
          <a:bodyPr/>
          <a:lstStyle/>
          <a:p>
            <a:fld id="{2BFE0D4E-7921-2244-B496-FD10F9996249}" type="datetimeFigureOut">
              <a:rPr lang="en-US" smtClean="0"/>
              <a:t>4/28/2021</a:t>
            </a:fld>
            <a:endParaRPr lang="en-US"/>
          </a:p>
        </p:txBody>
      </p:sp>
      <p:sp>
        <p:nvSpPr>
          <p:cNvPr id="5" name="Footer Placeholder 4">
            <a:extLst>
              <a:ext uri="{FF2B5EF4-FFF2-40B4-BE49-F238E27FC236}">
                <a16:creationId xmlns:a16="http://schemas.microsoft.com/office/drawing/2014/main" id="{247992AF-3B77-604F-B6DB-A1AAC3080A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CE144D-CFA8-6242-AC95-3DCC9D397E92}"/>
              </a:ext>
            </a:extLst>
          </p:cNvPr>
          <p:cNvSpPr>
            <a:spLocks noGrp="1"/>
          </p:cNvSpPr>
          <p:nvPr>
            <p:ph type="sldNum" sz="quarter" idx="12"/>
          </p:nvPr>
        </p:nvSpPr>
        <p:spPr/>
        <p:txBody>
          <a:bodyPr/>
          <a:lstStyle/>
          <a:p>
            <a:fld id="{8138B38C-5F14-D34A-B271-A7E907F93AF5}" type="slidenum">
              <a:rPr lang="en-US" smtClean="0"/>
              <a:t>‹#›</a:t>
            </a:fld>
            <a:endParaRPr lang="en-US"/>
          </a:p>
        </p:txBody>
      </p:sp>
    </p:spTree>
    <p:extLst>
      <p:ext uri="{BB962C8B-B14F-4D97-AF65-F5344CB8AC3E}">
        <p14:creationId xmlns:p14="http://schemas.microsoft.com/office/powerpoint/2010/main" val="1116861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C0C34-8065-9447-8A1F-EE0D940F4A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C241B4-AF3A-4F42-909C-271D3701092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F19842-1665-F344-8123-68BDE6FD3E2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D651072-FEE2-DE42-9CD4-87B25525E172}"/>
              </a:ext>
            </a:extLst>
          </p:cNvPr>
          <p:cNvSpPr>
            <a:spLocks noGrp="1"/>
          </p:cNvSpPr>
          <p:nvPr>
            <p:ph type="dt" sz="half" idx="10"/>
          </p:nvPr>
        </p:nvSpPr>
        <p:spPr/>
        <p:txBody>
          <a:bodyPr/>
          <a:lstStyle/>
          <a:p>
            <a:fld id="{2BFE0D4E-7921-2244-B496-FD10F9996249}" type="datetimeFigureOut">
              <a:rPr lang="en-US" smtClean="0"/>
              <a:t>4/28/2021</a:t>
            </a:fld>
            <a:endParaRPr lang="en-US"/>
          </a:p>
        </p:txBody>
      </p:sp>
      <p:sp>
        <p:nvSpPr>
          <p:cNvPr id="6" name="Footer Placeholder 5">
            <a:extLst>
              <a:ext uri="{FF2B5EF4-FFF2-40B4-BE49-F238E27FC236}">
                <a16:creationId xmlns:a16="http://schemas.microsoft.com/office/drawing/2014/main" id="{6F1AA359-66C3-FC47-B8DB-5F99237E04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6BE3B3-673F-A847-BEB7-983B427F2244}"/>
              </a:ext>
            </a:extLst>
          </p:cNvPr>
          <p:cNvSpPr>
            <a:spLocks noGrp="1"/>
          </p:cNvSpPr>
          <p:nvPr>
            <p:ph type="sldNum" sz="quarter" idx="12"/>
          </p:nvPr>
        </p:nvSpPr>
        <p:spPr/>
        <p:txBody>
          <a:bodyPr/>
          <a:lstStyle/>
          <a:p>
            <a:fld id="{8138B38C-5F14-D34A-B271-A7E907F93AF5}" type="slidenum">
              <a:rPr lang="en-US" smtClean="0"/>
              <a:t>‹#›</a:t>
            </a:fld>
            <a:endParaRPr lang="en-US"/>
          </a:p>
        </p:txBody>
      </p:sp>
    </p:spTree>
    <p:extLst>
      <p:ext uri="{BB962C8B-B14F-4D97-AF65-F5344CB8AC3E}">
        <p14:creationId xmlns:p14="http://schemas.microsoft.com/office/powerpoint/2010/main" val="2667399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5B95A-1C17-1F46-90B5-88BEDA7AF9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7497A86-3235-1E44-84C9-932437B21D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8C4E393-0BFE-F54A-A448-A7B50824D14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B722BA-75E2-774E-B87E-EC5C1A7E66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787CF53-430F-1E43-8FEC-AE1D33B64F2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ADA2449-085C-0840-AC2F-661257EC6A32}"/>
              </a:ext>
            </a:extLst>
          </p:cNvPr>
          <p:cNvSpPr>
            <a:spLocks noGrp="1"/>
          </p:cNvSpPr>
          <p:nvPr>
            <p:ph type="dt" sz="half" idx="10"/>
          </p:nvPr>
        </p:nvSpPr>
        <p:spPr/>
        <p:txBody>
          <a:bodyPr/>
          <a:lstStyle/>
          <a:p>
            <a:fld id="{2BFE0D4E-7921-2244-B496-FD10F9996249}" type="datetimeFigureOut">
              <a:rPr lang="en-US" smtClean="0"/>
              <a:t>4/28/2021</a:t>
            </a:fld>
            <a:endParaRPr lang="en-US"/>
          </a:p>
        </p:txBody>
      </p:sp>
      <p:sp>
        <p:nvSpPr>
          <p:cNvPr id="8" name="Footer Placeholder 7">
            <a:extLst>
              <a:ext uri="{FF2B5EF4-FFF2-40B4-BE49-F238E27FC236}">
                <a16:creationId xmlns:a16="http://schemas.microsoft.com/office/drawing/2014/main" id="{9EA7BB56-3C10-3B40-B1F1-7151CC29079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7806586-2504-CD4C-9FE6-43389B7A5805}"/>
              </a:ext>
            </a:extLst>
          </p:cNvPr>
          <p:cNvSpPr>
            <a:spLocks noGrp="1"/>
          </p:cNvSpPr>
          <p:nvPr>
            <p:ph type="sldNum" sz="quarter" idx="12"/>
          </p:nvPr>
        </p:nvSpPr>
        <p:spPr/>
        <p:txBody>
          <a:bodyPr/>
          <a:lstStyle/>
          <a:p>
            <a:fld id="{8138B38C-5F14-D34A-B271-A7E907F93AF5}" type="slidenum">
              <a:rPr lang="en-US" smtClean="0"/>
              <a:t>‹#›</a:t>
            </a:fld>
            <a:endParaRPr lang="en-US"/>
          </a:p>
        </p:txBody>
      </p:sp>
    </p:spTree>
    <p:extLst>
      <p:ext uri="{BB962C8B-B14F-4D97-AF65-F5344CB8AC3E}">
        <p14:creationId xmlns:p14="http://schemas.microsoft.com/office/powerpoint/2010/main" val="372610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AE7CE-4D31-5248-BC3C-3930C0725D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3651553-E59E-3B4A-A874-EF937C0602B3}"/>
              </a:ext>
            </a:extLst>
          </p:cNvPr>
          <p:cNvSpPr>
            <a:spLocks noGrp="1"/>
          </p:cNvSpPr>
          <p:nvPr>
            <p:ph type="dt" sz="half" idx="10"/>
          </p:nvPr>
        </p:nvSpPr>
        <p:spPr/>
        <p:txBody>
          <a:bodyPr/>
          <a:lstStyle/>
          <a:p>
            <a:fld id="{2BFE0D4E-7921-2244-B496-FD10F9996249}" type="datetimeFigureOut">
              <a:rPr lang="en-US" smtClean="0"/>
              <a:t>4/28/2021</a:t>
            </a:fld>
            <a:endParaRPr lang="en-US"/>
          </a:p>
        </p:txBody>
      </p:sp>
      <p:sp>
        <p:nvSpPr>
          <p:cNvPr id="4" name="Footer Placeholder 3">
            <a:extLst>
              <a:ext uri="{FF2B5EF4-FFF2-40B4-BE49-F238E27FC236}">
                <a16:creationId xmlns:a16="http://schemas.microsoft.com/office/drawing/2014/main" id="{D4B80689-36FD-0046-996C-054904A1DB7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CE777DE-4EEA-8A47-B9A2-97254E199C02}"/>
              </a:ext>
            </a:extLst>
          </p:cNvPr>
          <p:cNvSpPr>
            <a:spLocks noGrp="1"/>
          </p:cNvSpPr>
          <p:nvPr>
            <p:ph type="sldNum" sz="quarter" idx="12"/>
          </p:nvPr>
        </p:nvSpPr>
        <p:spPr/>
        <p:txBody>
          <a:bodyPr/>
          <a:lstStyle/>
          <a:p>
            <a:fld id="{8138B38C-5F14-D34A-B271-A7E907F93AF5}" type="slidenum">
              <a:rPr lang="en-US" smtClean="0"/>
              <a:t>‹#›</a:t>
            </a:fld>
            <a:endParaRPr lang="en-US"/>
          </a:p>
        </p:txBody>
      </p:sp>
    </p:spTree>
    <p:extLst>
      <p:ext uri="{BB962C8B-B14F-4D97-AF65-F5344CB8AC3E}">
        <p14:creationId xmlns:p14="http://schemas.microsoft.com/office/powerpoint/2010/main" val="2632175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50F081-6520-9244-A5D7-DEAE0C6DF533}"/>
              </a:ext>
            </a:extLst>
          </p:cNvPr>
          <p:cNvSpPr>
            <a:spLocks noGrp="1"/>
          </p:cNvSpPr>
          <p:nvPr>
            <p:ph type="dt" sz="half" idx="10"/>
          </p:nvPr>
        </p:nvSpPr>
        <p:spPr/>
        <p:txBody>
          <a:bodyPr/>
          <a:lstStyle/>
          <a:p>
            <a:fld id="{2BFE0D4E-7921-2244-B496-FD10F9996249}" type="datetimeFigureOut">
              <a:rPr lang="en-US" smtClean="0"/>
              <a:t>4/28/2021</a:t>
            </a:fld>
            <a:endParaRPr lang="en-US"/>
          </a:p>
        </p:txBody>
      </p:sp>
      <p:sp>
        <p:nvSpPr>
          <p:cNvPr id="3" name="Footer Placeholder 2">
            <a:extLst>
              <a:ext uri="{FF2B5EF4-FFF2-40B4-BE49-F238E27FC236}">
                <a16:creationId xmlns:a16="http://schemas.microsoft.com/office/drawing/2014/main" id="{97DD49F6-0541-B84A-9037-1412AC7FC1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11A84E5-7A28-914B-B6D1-E2D230CE5162}"/>
              </a:ext>
            </a:extLst>
          </p:cNvPr>
          <p:cNvSpPr>
            <a:spLocks noGrp="1"/>
          </p:cNvSpPr>
          <p:nvPr>
            <p:ph type="sldNum" sz="quarter" idx="12"/>
          </p:nvPr>
        </p:nvSpPr>
        <p:spPr/>
        <p:txBody>
          <a:bodyPr/>
          <a:lstStyle/>
          <a:p>
            <a:fld id="{8138B38C-5F14-D34A-B271-A7E907F93AF5}" type="slidenum">
              <a:rPr lang="en-US" smtClean="0"/>
              <a:t>‹#›</a:t>
            </a:fld>
            <a:endParaRPr lang="en-US"/>
          </a:p>
        </p:txBody>
      </p:sp>
    </p:spTree>
    <p:extLst>
      <p:ext uri="{BB962C8B-B14F-4D97-AF65-F5344CB8AC3E}">
        <p14:creationId xmlns:p14="http://schemas.microsoft.com/office/powerpoint/2010/main" val="121460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4C1EB-9053-A245-B308-4E2065E539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65CE784-21A8-2447-8004-6D527782A4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F87A8E-6879-584D-8468-022F3159DB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87E76A9-FD93-EE42-9EF0-144B6E870F89}"/>
              </a:ext>
            </a:extLst>
          </p:cNvPr>
          <p:cNvSpPr>
            <a:spLocks noGrp="1"/>
          </p:cNvSpPr>
          <p:nvPr>
            <p:ph type="dt" sz="half" idx="10"/>
          </p:nvPr>
        </p:nvSpPr>
        <p:spPr/>
        <p:txBody>
          <a:bodyPr/>
          <a:lstStyle/>
          <a:p>
            <a:fld id="{2BFE0D4E-7921-2244-B496-FD10F9996249}" type="datetimeFigureOut">
              <a:rPr lang="en-US" smtClean="0"/>
              <a:t>4/28/2021</a:t>
            </a:fld>
            <a:endParaRPr lang="en-US"/>
          </a:p>
        </p:txBody>
      </p:sp>
      <p:sp>
        <p:nvSpPr>
          <p:cNvPr id="6" name="Footer Placeholder 5">
            <a:extLst>
              <a:ext uri="{FF2B5EF4-FFF2-40B4-BE49-F238E27FC236}">
                <a16:creationId xmlns:a16="http://schemas.microsoft.com/office/drawing/2014/main" id="{37FE796F-6202-DC4D-9EB2-4B9E3EDB5F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C7D27F-9DF3-CA4E-B4C3-B74CF6A2E946}"/>
              </a:ext>
            </a:extLst>
          </p:cNvPr>
          <p:cNvSpPr>
            <a:spLocks noGrp="1"/>
          </p:cNvSpPr>
          <p:nvPr>
            <p:ph type="sldNum" sz="quarter" idx="12"/>
          </p:nvPr>
        </p:nvSpPr>
        <p:spPr/>
        <p:txBody>
          <a:bodyPr/>
          <a:lstStyle/>
          <a:p>
            <a:fld id="{8138B38C-5F14-D34A-B271-A7E907F93AF5}" type="slidenum">
              <a:rPr lang="en-US" smtClean="0"/>
              <a:t>‹#›</a:t>
            </a:fld>
            <a:endParaRPr lang="en-US"/>
          </a:p>
        </p:txBody>
      </p:sp>
    </p:spTree>
    <p:extLst>
      <p:ext uri="{BB962C8B-B14F-4D97-AF65-F5344CB8AC3E}">
        <p14:creationId xmlns:p14="http://schemas.microsoft.com/office/powerpoint/2010/main" val="3837247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CA978-BF64-4047-A448-69161AE14F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278445-0617-9345-8158-44BC656FFD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D409F36-93EF-5049-ACC7-8B46A2A5FE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81675E1-2CDB-A74F-A4D5-C57A28519DC7}"/>
              </a:ext>
            </a:extLst>
          </p:cNvPr>
          <p:cNvSpPr>
            <a:spLocks noGrp="1"/>
          </p:cNvSpPr>
          <p:nvPr>
            <p:ph type="dt" sz="half" idx="10"/>
          </p:nvPr>
        </p:nvSpPr>
        <p:spPr/>
        <p:txBody>
          <a:bodyPr/>
          <a:lstStyle/>
          <a:p>
            <a:fld id="{2BFE0D4E-7921-2244-B496-FD10F9996249}" type="datetimeFigureOut">
              <a:rPr lang="en-US" smtClean="0"/>
              <a:t>4/28/2021</a:t>
            </a:fld>
            <a:endParaRPr lang="en-US"/>
          </a:p>
        </p:txBody>
      </p:sp>
      <p:sp>
        <p:nvSpPr>
          <p:cNvPr id="6" name="Footer Placeholder 5">
            <a:extLst>
              <a:ext uri="{FF2B5EF4-FFF2-40B4-BE49-F238E27FC236}">
                <a16:creationId xmlns:a16="http://schemas.microsoft.com/office/drawing/2014/main" id="{8FA91AF5-F478-BB43-8B76-1416145767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E127A5-B7DF-314F-90B9-2FA5AB52C91F}"/>
              </a:ext>
            </a:extLst>
          </p:cNvPr>
          <p:cNvSpPr>
            <a:spLocks noGrp="1"/>
          </p:cNvSpPr>
          <p:nvPr>
            <p:ph type="sldNum" sz="quarter" idx="12"/>
          </p:nvPr>
        </p:nvSpPr>
        <p:spPr/>
        <p:txBody>
          <a:bodyPr/>
          <a:lstStyle/>
          <a:p>
            <a:fld id="{8138B38C-5F14-D34A-B271-A7E907F93AF5}" type="slidenum">
              <a:rPr lang="en-US" smtClean="0"/>
              <a:t>‹#›</a:t>
            </a:fld>
            <a:endParaRPr lang="en-US"/>
          </a:p>
        </p:txBody>
      </p:sp>
    </p:spTree>
    <p:extLst>
      <p:ext uri="{BB962C8B-B14F-4D97-AF65-F5344CB8AC3E}">
        <p14:creationId xmlns:p14="http://schemas.microsoft.com/office/powerpoint/2010/main" val="5236003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B804FA-D2A6-534F-AD3D-212F0F8159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593B738-A799-2B42-9FAB-29D013F76F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AA0FC8-8CC7-2542-9748-1BD7FA941C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FE0D4E-7921-2244-B496-FD10F9996249}" type="datetimeFigureOut">
              <a:rPr lang="en-US" smtClean="0"/>
              <a:t>4/28/2021</a:t>
            </a:fld>
            <a:endParaRPr lang="en-US"/>
          </a:p>
        </p:txBody>
      </p:sp>
      <p:sp>
        <p:nvSpPr>
          <p:cNvPr id="5" name="Footer Placeholder 4">
            <a:extLst>
              <a:ext uri="{FF2B5EF4-FFF2-40B4-BE49-F238E27FC236}">
                <a16:creationId xmlns:a16="http://schemas.microsoft.com/office/drawing/2014/main" id="{77CAD656-2541-CB4E-99AA-7A45200FDF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CEF60BC-CD2F-9A45-A67D-2F4803BBE9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38B38C-5F14-D34A-B271-A7E907F93AF5}" type="slidenum">
              <a:rPr lang="en-US" smtClean="0"/>
              <a:t>‹#›</a:t>
            </a:fld>
            <a:endParaRPr lang="en-US"/>
          </a:p>
        </p:txBody>
      </p:sp>
    </p:spTree>
    <p:extLst>
      <p:ext uri="{BB962C8B-B14F-4D97-AF65-F5344CB8AC3E}">
        <p14:creationId xmlns:p14="http://schemas.microsoft.com/office/powerpoint/2010/main" val="24725332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7.xml"/><Relationship Id="rId1" Type="http://schemas.openxmlformats.org/officeDocument/2006/relationships/video" Target="https://www.youtube.com/embed/_r0VX-aU_T8"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blog.prototypr.io/how-i-use-zombie-apocalypse-speculative-games-to-teach-design-driven-innovation-fdf5742c5716" TargetMode="External"/><Relationship Id="rId2" Type="http://schemas.openxmlformats.org/officeDocument/2006/relationships/hyperlink" Target="https://www.people-doc.com/blog/design-thinking-case-studies" TargetMode="External"/><Relationship Id="rId1" Type="http://schemas.openxmlformats.org/officeDocument/2006/relationships/slideLayout" Target="../slideLayouts/slideLayout2.xml"/><Relationship Id="rId4" Type="http://schemas.openxmlformats.org/officeDocument/2006/relationships/hyperlink" Target="https://www.gamasutra.com/blogs/MarsAshton/20181003/327768/At_Meaningful_Play_Design_Thinking_X_Game_Design.php"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designkit.org/mindsets"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dschool.stanford.edu/resources/the-bootcamp-bootleg"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dschool.stanford.edu/resources/design-thinking-bootle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2.xml"/><Relationship Id="rId1" Type="http://schemas.openxmlformats.org/officeDocument/2006/relationships/video" Target="https://www.youtube.com/embed/CP-zOCl5md0" TargetMode="Externa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thinking-bootleg"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0" name="Rectangle 118">
            <a:extLst>
              <a:ext uri="{FF2B5EF4-FFF2-40B4-BE49-F238E27FC236}">
                <a16:creationId xmlns:a16="http://schemas.microsoft.com/office/drawing/2014/main" id="{06A07E96-3969-4595-802D-25631B3CB6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1" name="Group 120">
            <a:extLst>
              <a:ext uri="{FF2B5EF4-FFF2-40B4-BE49-F238E27FC236}">
                <a16:creationId xmlns:a16="http://schemas.microsoft.com/office/drawing/2014/main" id="{D4EE850F-AE83-4C3F-A64D-8B67DEF33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22" name="Freeform 5">
              <a:extLst>
                <a:ext uri="{FF2B5EF4-FFF2-40B4-BE49-F238E27FC236}">
                  <a16:creationId xmlns:a16="http://schemas.microsoft.com/office/drawing/2014/main" id="{1BC9603D-FE04-4520-8E50-7C75B9CA22A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 name="Freeform 6">
              <a:extLst>
                <a:ext uri="{FF2B5EF4-FFF2-40B4-BE49-F238E27FC236}">
                  <a16:creationId xmlns:a16="http://schemas.microsoft.com/office/drawing/2014/main" id="{0A0E3407-9CB8-45DA-9F2E-5B81388C1D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 name="Freeform 7">
              <a:extLst>
                <a:ext uri="{FF2B5EF4-FFF2-40B4-BE49-F238E27FC236}">
                  <a16:creationId xmlns:a16="http://schemas.microsoft.com/office/drawing/2014/main" id="{091A4076-E94C-4E3A-BDAF-3D51C167CE6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 name="Freeform 8">
              <a:extLst>
                <a:ext uri="{FF2B5EF4-FFF2-40B4-BE49-F238E27FC236}">
                  <a16:creationId xmlns:a16="http://schemas.microsoft.com/office/drawing/2014/main" id="{257CB374-17D4-4D8A-8F6A-D79BAE50EB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 name="Freeform 9">
              <a:extLst>
                <a:ext uri="{FF2B5EF4-FFF2-40B4-BE49-F238E27FC236}">
                  <a16:creationId xmlns:a16="http://schemas.microsoft.com/office/drawing/2014/main" id="{6CAD8AE5-485A-40A6-9A10-B2D46F293A7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7" name="Freeform 10">
              <a:extLst>
                <a:ext uri="{FF2B5EF4-FFF2-40B4-BE49-F238E27FC236}">
                  <a16:creationId xmlns:a16="http://schemas.microsoft.com/office/drawing/2014/main" id="{1A323CDF-8C44-4003-8C7E-56DA0652ED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 name="Freeform 11">
              <a:extLst>
                <a:ext uri="{FF2B5EF4-FFF2-40B4-BE49-F238E27FC236}">
                  <a16:creationId xmlns:a16="http://schemas.microsoft.com/office/drawing/2014/main" id="{588FAE68-2618-4A05-9619-5B0476CF8B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5" name="Freeform 12">
              <a:extLst>
                <a:ext uri="{FF2B5EF4-FFF2-40B4-BE49-F238E27FC236}">
                  <a16:creationId xmlns:a16="http://schemas.microsoft.com/office/drawing/2014/main" id="{8BD498FC-EB33-41D8-844F-F8B658B14E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6" name="Freeform 13">
              <a:extLst>
                <a:ext uri="{FF2B5EF4-FFF2-40B4-BE49-F238E27FC236}">
                  <a16:creationId xmlns:a16="http://schemas.microsoft.com/office/drawing/2014/main" id="{2E631E6C-DAC5-4239-818A-AA7E4D372C7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7" name="Freeform 14">
              <a:extLst>
                <a:ext uri="{FF2B5EF4-FFF2-40B4-BE49-F238E27FC236}">
                  <a16:creationId xmlns:a16="http://schemas.microsoft.com/office/drawing/2014/main" id="{9AF25E18-21FA-4C72-BFBA-6970C2299AA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8" name="Freeform 15">
              <a:extLst>
                <a:ext uri="{FF2B5EF4-FFF2-40B4-BE49-F238E27FC236}">
                  <a16:creationId xmlns:a16="http://schemas.microsoft.com/office/drawing/2014/main" id="{FEFCA527-806C-494B-B0FA-BC2DCBB8AF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9" name="Freeform 16">
              <a:extLst>
                <a:ext uri="{FF2B5EF4-FFF2-40B4-BE49-F238E27FC236}">
                  <a16:creationId xmlns:a16="http://schemas.microsoft.com/office/drawing/2014/main" id="{1348858B-E257-4F55-824B-A4E0E12B2D1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0" name="Freeform 17">
              <a:extLst>
                <a:ext uri="{FF2B5EF4-FFF2-40B4-BE49-F238E27FC236}">
                  <a16:creationId xmlns:a16="http://schemas.microsoft.com/office/drawing/2014/main" id="{0328079F-5D7D-4C32-94FE-4746AABC90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1" name="Freeform 18">
              <a:extLst>
                <a:ext uri="{FF2B5EF4-FFF2-40B4-BE49-F238E27FC236}">
                  <a16:creationId xmlns:a16="http://schemas.microsoft.com/office/drawing/2014/main" id="{936F7460-760A-4C69-B444-66970423A60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2" name="Freeform 19">
              <a:extLst>
                <a:ext uri="{FF2B5EF4-FFF2-40B4-BE49-F238E27FC236}">
                  <a16:creationId xmlns:a16="http://schemas.microsoft.com/office/drawing/2014/main" id="{046A42DA-07A5-4FC4-9A8E-E7803145E8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3" name="Freeform 20">
              <a:extLst>
                <a:ext uri="{FF2B5EF4-FFF2-40B4-BE49-F238E27FC236}">
                  <a16:creationId xmlns:a16="http://schemas.microsoft.com/office/drawing/2014/main" id="{EAD3D7E7-545F-40E9-9CDA-83D9F4E4BF2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4" name="Freeform 21">
              <a:extLst>
                <a:ext uri="{FF2B5EF4-FFF2-40B4-BE49-F238E27FC236}">
                  <a16:creationId xmlns:a16="http://schemas.microsoft.com/office/drawing/2014/main" id="{A82941B0-23C5-480D-8374-A5427FDF03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5" name="Freeform 22">
              <a:extLst>
                <a:ext uri="{FF2B5EF4-FFF2-40B4-BE49-F238E27FC236}">
                  <a16:creationId xmlns:a16="http://schemas.microsoft.com/office/drawing/2014/main" id="{E25E04FF-BCA7-48D1-B958-C35D3E94EF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6" name="Freeform 23">
              <a:extLst>
                <a:ext uri="{FF2B5EF4-FFF2-40B4-BE49-F238E27FC236}">
                  <a16:creationId xmlns:a16="http://schemas.microsoft.com/office/drawing/2014/main" id="{A7E8EF9C-5522-451C-8CB5-0575E245237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98" name="Group 197">
            <a:extLst>
              <a:ext uri="{FF2B5EF4-FFF2-40B4-BE49-F238E27FC236}">
                <a16:creationId xmlns:a16="http://schemas.microsoft.com/office/drawing/2014/main" id="{C7D119FF-606C-4006-A3CB-C83426DCA1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58942" y="3893141"/>
            <a:ext cx="5648782" cy="1771275"/>
            <a:chOff x="3258942" y="3893141"/>
            <a:chExt cx="5648782" cy="1771275"/>
          </a:xfrm>
        </p:grpSpPr>
        <p:sp>
          <p:nvSpPr>
            <p:cNvPr id="199" name="Isosceles Triangle 39">
              <a:extLst>
                <a:ext uri="{FF2B5EF4-FFF2-40B4-BE49-F238E27FC236}">
                  <a16:creationId xmlns:a16="http://schemas.microsoft.com/office/drawing/2014/main" id="{C910710A-4E31-4871-8A01-586AC5FC07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199">
              <a:extLst>
                <a:ext uri="{FF2B5EF4-FFF2-40B4-BE49-F238E27FC236}">
                  <a16:creationId xmlns:a16="http://schemas.microsoft.com/office/drawing/2014/main" id="{F1437FA2-C275-4241-AD89-34B44DE74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58942" y="3893141"/>
              <a:ext cx="5648782" cy="14202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9B1A0E00-DB6B-FA49-8F8D-721F1BD58930}"/>
              </a:ext>
            </a:extLst>
          </p:cNvPr>
          <p:cNvSpPr>
            <a:spLocks noGrp="1"/>
          </p:cNvSpPr>
          <p:nvPr>
            <p:ph type="ctrTitle"/>
          </p:nvPr>
        </p:nvSpPr>
        <p:spPr>
          <a:xfrm>
            <a:off x="3341238" y="3980237"/>
            <a:ext cx="5495069" cy="727748"/>
          </a:xfrm>
        </p:spPr>
        <p:txBody>
          <a:bodyPr>
            <a:normAutofit/>
          </a:bodyPr>
          <a:lstStyle/>
          <a:p>
            <a:r>
              <a:rPr lang="en-US" sz="3400">
                <a:solidFill>
                  <a:srgbClr val="FFFFFF"/>
                </a:solidFill>
              </a:rPr>
              <a:t>An</a:t>
            </a:r>
            <a:r>
              <a:rPr lang="en-US" sz="3400">
                <a:solidFill>
                  <a:srgbClr val="FFFFFF"/>
                </a:solidFill>
                <a:cs typeface="Calibri Light"/>
              </a:rPr>
              <a:t> intro into Design Thinking</a:t>
            </a:r>
          </a:p>
        </p:txBody>
      </p:sp>
      <p:sp>
        <p:nvSpPr>
          <p:cNvPr id="3" name="Subtitle 2">
            <a:extLst>
              <a:ext uri="{FF2B5EF4-FFF2-40B4-BE49-F238E27FC236}">
                <a16:creationId xmlns:a16="http://schemas.microsoft.com/office/drawing/2014/main" id="{AECD749A-4288-CB45-839F-B6C75282EDCB}"/>
              </a:ext>
            </a:extLst>
          </p:cNvPr>
          <p:cNvSpPr>
            <a:spLocks noGrp="1"/>
          </p:cNvSpPr>
          <p:nvPr>
            <p:ph type="subTitle" idx="1"/>
          </p:nvPr>
        </p:nvSpPr>
        <p:spPr>
          <a:xfrm>
            <a:off x="3341238" y="4707986"/>
            <a:ext cx="5495069" cy="522636"/>
          </a:xfrm>
        </p:spPr>
        <p:txBody>
          <a:bodyPr vert="horz" lIns="91440" tIns="45720" rIns="91440" bIns="45720" rtlCol="0">
            <a:normAutofit/>
          </a:bodyPr>
          <a:lstStyle/>
          <a:p>
            <a:r>
              <a:rPr lang="en-US" sz="1600">
                <a:solidFill>
                  <a:srgbClr val="FFFFFF"/>
                </a:solidFill>
              </a:rPr>
              <a:t>CMGT engineer, designer &amp; artist /  Mark Boerrigter</a:t>
            </a:r>
            <a:endParaRPr lang="en-US" sz="1600">
              <a:solidFill>
                <a:srgbClr val="FFFFFF"/>
              </a:solidFill>
              <a:cs typeface="Calibri"/>
            </a:endParaRPr>
          </a:p>
        </p:txBody>
      </p:sp>
      <p:sp>
        <p:nvSpPr>
          <p:cNvPr id="202" name="Rectangle 201">
            <a:extLst>
              <a:ext uri="{FF2B5EF4-FFF2-40B4-BE49-F238E27FC236}">
                <a16:creationId xmlns:a16="http://schemas.microsoft.com/office/drawing/2014/main" id="{BC72E954-3173-4229-93A2-B05A46E09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58942" y="1177047"/>
            <a:ext cx="5648782" cy="2623954"/>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Afbeelding 14" descr="Afbeelding met tekst&#10;&#10;Beschrijving is gegenereerd met hoge betrouwbaarheid">
            <a:extLst>
              <a:ext uri="{FF2B5EF4-FFF2-40B4-BE49-F238E27FC236}">
                <a16:creationId xmlns:a16="http://schemas.microsoft.com/office/drawing/2014/main" id="{8C8BC624-5E49-4B79-9E74-42FE464D9995}"/>
              </a:ext>
            </a:extLst>
          </p:cNvPr>
          <p:cNvPicPr>
            <a:picLocks noChangeAspect="1"/>
          </p:cNvPicPr>
          <p:nvPr/>
        </p:nvPicPr>
        <p:blipFill>
          <a:blip r:embed="rId2"/>
          <a:stretch>
            <a:fillRect/>
          </a:stretch>
        </p:blipFill>
        <p:spPr>
          <a:xfrm>
            <a:off x="3500649" y="1344133"/>
            <a:ext cx="5174430" cy="2289685"/>
          </a:xfrm>
          <a:prstGeom prst="rect">
            <a:avLst/>
          </a:prstGeom>
          <a:ln w="12700">
            <a:noFill/>
          </a:ln>
        </p:spPr>
      </p:pic>
    </p:spTree>
    <p:extLst>
      <p:ext uri="{BB962C8B-B14F-4D97-AF65-F5344CB8AC3E}">
        <p14:creationId xmlns:p14="http://schemas.microsoft.com/office/powerpoint/2010/main" val="38836871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2">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4">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640079" y="2053641"/>
            <a:ext cx="3669161" cy="2760098"/>
          </a:xfrm>
        </p:spPr>
        <p:txBody>
          <a:bodyPr vert="horz" lIns="91440" tIns="45720" rIns="91440" bIns="45720" rtlCol="0" anchor="ctr">
            <a:normAutofit/>
          </a:bodyPr>
          <a:lstStyle/>
          <a:p>
            <a:r>
              <a:rPr lang="en-US">
                <a:solidFill>
                  <a:srgbClr val="FFFFFF"/>
                </a:solidFill>
              </a:rPr>
              <a:t>What is </a:t>
            </a:r>
            <a:r>
              <a:rPr lang="en-US" kern="1200">
                <a:solidFill>
                  <a:srgbClr val="FFFFFF"/>
                </a:solidFill>
                <a:latin typeface="+mj-lt"/>
                <a:ea typeface="+mj-ea"/>
                <a:cs typeface="+mj-cs"/>
              </a:rPr>
              <a:t>Design Thinking</a:t>
            </a:r>
          </a:p>
        </p:txBody>
      </p:sp>
      <p:sp>
        <p:nvSpPr>
          <p:cNvPr id="18" name="Tekstvak 17">
            <a:extLst>
              <a:ext uri="{FF2B5EF4-FFF2-40B4-BE49-F238E27FC236}">
                <a16:creationId xmlns:a16="http://schemas.microsoft.com/office/drawing/2014/main" id="{D8028E3A-59A4-4C1A-B77E-EB88B8C4FCF9}"/>
              </a:ext>
            </a:extLst>
          </p:cNvPr>
          <p:cNvSpPr txBox="1"/>
          <p:nvPr/>
        </p:nvSpPr>
        <p:spPr>
          <a:xfrm>
            <a:off x="6090574" y="801866"/>
            <a:ext cx="5306084" cy="5230634"/>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Aft>
                <a:spcPts val="600"/>
              </a:spcAft>
            </a:pPr>
            <a:r>
              <a:rPr lang="en-US" sz="2400">
                <a:solidFill>
                  <a:srgbClr val="000000"/>
                </a:solidFill>
              </a:rPr>
              <a:t>Design thinking is a method for the practical, creative resolution of problems using the strategies designers use during the process of designing. </a:t>
            </a:r>
            <a:endParaRPr lang="nl-NL">
              <a:solidFill>
                <a:srgbClr val="000000"/>
              </a:solidFill>
            </a:endParaRPr>
          </a:p>
          <a:p>
            <a:pPr>
              <a:lnSpc>
                <a:spcPct val="90000"/>
              </a:lnSpc>
              <a:spcAft>
                <a:spcPts val="600"/>
              </a:spcAft>
            </a:pPr>
            <a:endParaRPr lang="en-US" sz="2400">
              <a:solidFill>
                <a:srgbClr val="000000"/>
              </a:solidFill>
            </a:endParaRPr>
          </a:p>
          <a:p>
            <a:pPr>
              <a:lnSpc>
                <a:spcPct val="90000"/>
              </a:lnSpc>
              <a:spcAft>
                <a:spcPts val="600"/>
              </a:spcAft>
            </a:pPr>
            <a:r>
              <a:rPr lang="en-US" sz="2400">
                <a:solidFill>
                  <a:srgbClr val="000000"/>
                </a:solidFill>
              </a:rPr>
              <a:t>Design thinking has also been developed as an approach to resolve issues outside of professional design practice, such as in business and social contexts.</a:t>
            </a:r>
          </a:p>
          <a:p>
            <a:pPr>
              <a:lnSpc>
                <a:spcPct val="90000"/>
              </a:lnSpc>
              <a:spcAft>
                <a:spcPts val="600"/>
              </a:spcAft>
            </a:pPr>
            <a:endParaRPr lang="en-US" sz="2400">
              <a:cs typeface="Calibri"/>
            </a:endParaRPr>
          </a:p>
          <a:p>
            <a:pPr>
              <a:lnSpc>
                <a:spcPct val="90000"/>
              </a:lnSpc>
              <a:spcAft>
                <a:spcPts val="600"/>
              </a:spcAft>
            </a:pPr>
            <a:r>
              <a:rPr lang="en-US" sz="2400" i="1">
                <a:cs typeface="Calibri"/>
              </a:rPr>
              <a:t>Source: </a:t>
            </a:r>
            <a:r>
              <a:rPr lang="en-US" sz="2400" i="1" err="1">
                <a:cs typeface="Calibri"/>
              </a:rPr>
              <a:t>wikipedia</a:t>
            </a:r>
            <a:endParaRPr lang="en-US" sz="2400" i="1">
              <a:cs typeface="Calibri"/>
            </a:endParaRPr>
          </a:p>
        </p:txBody>
      </p:sp>
    </p:spTree>
    <p:extLst>
      <p:ext uri="{BB962C8B-B14F-4D97-AF65-F5344CB8AC3E}">
        <p14:creationId xmlns:p14="http://schemas.microsoft.com/office/powerpoint/2010/main" val="3808687695"/>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4948988" y="1306071"/>
            <a:ext cx="5478379" cy="2663407"/>
          </a:xfrm>
        </p:spPr>
        <p:txBody>
          <a:bodyPr vert="horz" lIns="91440" tIns="45720" rIns="91440" bIns="45720" rtlCol="0" anchor="b">
            <a:normAutofit/>
          </a:bodyPr>
          <a:lstStyle/>
          <a:p>
            <a:r>
              <a:rPr lang="en-US" sz="5400">
                <a:solidFill>
                  <a:srgbClr val="FFFFFF"/>
                </a:solidFill>
              </a:rPr>
              <a:t>Why Design Thinking</a:t>
            </a:r>
          </a:p>
        </p:txBody>
      </p:sp>
      <p:sp>
        <p:nvSpPr>
          <p:cNvPr id="4" name="Zeshoek 3">
            <a:extLst>
              <a:ext uri="{FF2B5EF4-FFF2-40B4-BE49-F238E27FC236}">
                <a16:creationId xmlns:a16="http://schemas.microsoft.com/office/drawing/2014/main" id="{C25C491E-73C7-4FA0-8720-B6CD37546E27}"/>
              </a:ext>
            </a:extLst>
          </p:cNvPr>
          <p:cNvSpPr/>
          <p:nvPr/>
        </p:nvSpPr>
        <p:spPr>
          <a:xfrm>
            <a:off x="1910338" y="2069431"/>
            <a:ext cx="1891455" cy="1630564"/>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EMPATHIZE</a:t>
            </a:r>
            <a:endParaRPr lang="nl-NL"/>
          </a:p>
        </p:txBody>
      </p:sp>
      <p:sp>
        <p:nvSpPr>
          <p:cNvPr id="12" name="Zeshoek 11">
            <a:extLst>
              <a:ext uri="{FF2B5EF4-FFF2-40B4-BE49-F238E27FC236}">
                <a16:creationId xmlns:a16="http://schemas.microsoft.com/office/drawing/2014/main" id="{C2D964B0-60A4-48D2-8F69-629E56C80AA7}"/>
              </a:ext>
            </a:extLst>
          </p:cNvPr>
          <p:cNvSpPr/>
          <p:nvPr/>
        </p:nvSpPr>
        <p:spPr>
          <a:xfrm>
            <a:off x="3526007" y="2882995"/>
            <a:ext cx="1891455" cy="1630564"/>
          </a:xfrm>
          <a:prstGeom prst="hexagon">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DEFINE</a:t>
            </a:r>
            <a:endParaRPr lang="nl-NL"/>
          </a:p>
        </p:txBody>
      </p:sp>
      <p:sp>
        <p:nvSpPr>
          <p:cNvPr id="13" name="Zeshoek 12">
            <a:extLst>
              <a:ext uri="{FF2B5EF4-FFF2-40B4-BE49-F238E27FC236}">
                <a16:creationId xmlns:a16="http://schemas.microsoft.com/office/drawing/2014/main" id="{B57E0470-76C4-46D4-B0E4-94E51D11DC39}"/>
              </a:ext>
            </a:extLst>
          </p:cNvPr>
          <p:cNvSpPr/>
          <p:nvPr/>
        </p:nvSpPr>
        <p:spPr>
          <a:xfrm>
            <a:off x="5158864" y="2069431"/>
            <a:ext cx="1891455" cy="1630564"/>
          </a:xfrm>
          <a:prstGeom prst="hexagon">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IDEATE</a:t>
            </a:r>
            <a:endParaRPr lang="nl-NL"/>
          </a:p>
        </p:txBody>
      </p:sp>
      <p:sp>
        <p:nvSpPr>
          <p:cNvPr id="15" name="Zeshoek 14">
            <a:extLst>
              <a:ext uri="{FF2B5EF4-FFF2-40B4-BE49-F238E27FC236}">
                <a16:creationId xmlns:a16="http://schemas.microsoft.com/office/drawing/2014/main" id="{16EF3628-518E-4B1B-B771-847958BD0B2F}"/>
              </a:ext>
            </a:extLst>
          </p:cNvPr>
          <p:cNvSpPr/>
          <p:nvPr/>
        </p:nvSpPr>
        <p:spPr>
          <a:xfrm>
            <a:off x="6780263" y="2882995"/>
            <a:ext cx="1891455" cy="1630564"/>
          </a:xfrm>
          <a:prstGeom prst="hexagon">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PROTOTYPE</a:t>
            </a:r>
            <a:endParaRPr lang="nl-NL"/>
          </a:p>
        </p:txBody>
      </p:sp>
      <p:sp>
        <p:nvSpPr>
          <p:cNvPr id="16" name="Zeshoek 15">
            <a:extLst>
              <a:ext uri="{FF2B5EF4-FFF2-40B4-BE49-F238E27FC236}">
                <a16:creationId xmlns:a16="http://schemas.microsoft.com/office/drawing/2014/main" id="{8B56C930-3544-46E9-947A-C1290E7C8FDD}"/>
              </a:ext>
            </a:extLst>
          </p:cNvPr>
          <p:cNvSpPr/>
          <p:nvPr/>
        </p:nvSpPr>
        <p:spPr>
          <a:xfrm>
            <a:off x="8413120" y="3702288"/>
            <a:ext cx="1891455" cy="1630564"/>
          </a:xfrm>
          <a:prstGeom prst="hexag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TEST</a:t>
            </a:r>
            <a:endParaRPr lang="nl-NL"/>
          </a:p>
        </p:txBody>
      </p:sp>
    </p:spTree>
    <p:extLst>
      <p:ext uri="{BB962C8B-B14F-4D97-AF65-F5344CB8AC3E}">
        <p14:creationId xmlns:p14="http://schemas.microsoft.com/office/powerpoint/2010/main" val="3475790262"/>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4948988" y="1306071"/>
            <a:ext cx="5478379" cy="2663407"/>
          </a:xfrm>
        </p:spPr>
        <p:txBody>
          <a:bodyPr vert="horz" lIns="91440" tIns="45720" rIns="91440" bIns="45720" rtlCol="0" anchor="b">
            <a:normAutofit/>
          </a:bodyPr>
          <a:lstStyle/>
          <a:p>
            <a:r>
              <a:rPr lang="en-US" sz="5400">
                <a:solidFill>
                  <a:srgbClr val="FFFFFF"/>
                </a:solidFill>
              </a:rPr>
              <a:t>Why Design Thinking</a:t>
            </a:r>
          </a:p>
        </p:txBody>
      </p:sp>
      <p:sp>
        <p:nvSpPr>
          <p:cNvPr id="4" name="Zeshoek 3">
            <a:extLst>
              <a:ext uri="{FF2B5EF4-FFF2-40B4-BE49-F238E27FC236}">
                <a16:creationId xmlns:a16="http://schemas.microsoft.com/office/drawing/2014/main" id="{C25C491E-73C7-4FA0-8720-B6CD37546E27}"/>
              </a:ext>
            </a:extLst>
          </p:cNvPr>
          <p:cNvSpPr/>
          <p:nvPr/>
        </p:nvSpPr>
        <p:spPr>
          <a:xfrm>
            <a:off x="1910338" y="2069431"/>
            <a:ext cx="1891455" cy="1630564"/>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EMPATHIZE</a:t>
            </a:r>
            <a:endParaRPr lang="nl-NL"/>
          </a:p>
        </p:txBody>
      </p:sp>
      <p:sp>
        <p:nvSpPr>
          <p:cNvPr id="12" name="Zeshoek 11">
            <a:extLst>
              <a:ext uri="{FF2B5EF4-FFF2-40B4-BE49-F238E27FC236}">
                <a16:creationId xmlns:a16="http://schemas.microsoft.com/office/drawing/2014/main" id="{C2D964B0-60A4-48D2-8F69-629E56C80AA7}"/>
              </a:ext>
            </a:extLst>
          </p:cNvPr>
          <p:cNvSpPr/>
          <p:nvPr/>
        </p:nvSpPr>
        <p:spPr>
          <a:xfrm>
            <a:off x="3526007" y="2882995"/>
            <a:ext cx="1891455" cy="1630564"/>
          </a:xfrm>
          <a:prstGeom prst="hexagon">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DEFINE</a:t>
            </a:r>
            <a:endParaRPr lang="nl-NL"/>
          </a:p>
        </p:txBody>
      </p:sp>
      <p:sp>
        <p:nvSpPr>
          <p:cNvPr id="13" name="Zeshoek 12">
            <a:extLst>
              <a:ext uri="{FF2B5EF4-FFF2-40B4-BE49-F238E27FC236}">
                <a16:creationId xmlns:a16="http://schemas.microsoft.com/office/drawing/2014/main" id="{B57E0470-76C4-46D4-B0E4-94E51D11DC39}"/>
              </a:ext>
            </a:extLst>
          </p:cNvPr>
          <p:cNvSpPr/>
          <p:nvPr/>
        </p:nvSpPr>
        <p:spPr>
          <a:xfrm>
            <a:off x="5158864" y="2069431"/>
            <a:ext cx="1891455" cy="1630564"/>
          </a:xfrm>
          <a:prstGeom prst="hexagon">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IDEATE</a:t>
            </a:r>
            <a:endParaRPr lang="nl-NL"/>
          </a:p>
        </p:txBody>
      </p:sp>
      <p:sp>
        <p:nvSpPr>
          <p:cNvPr id="15" name="Zeshoek 14">
            <a:extLst>
              <a:ext uri="{FF2B5EF4-FFF2-40B4-BE49-F238E27FC236}">
                <a16:creationId xmlns:a16="http://schemas.microsoft.com/office/drawing/2014/main" id="{16EF3628-518E-4B1B-B771-847958BD0B2F}"/>
              </a:ext>
            </a:extLst>
          </p:cNvPr>
          <p:cNvSpPr/>
          <p:nvPr/>
        </p:nvSpPr>
        <p:spPr>
          <a:xfrm>
            <a:off x="6780263" y="2882995"/>
            <a:ext cx="1891455" cy="1630564"/>
          </a:xfrm>
          <a:prstGeom prst="hexagon">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PROTOTYPE</a:t>
            </a:r>
            <a:endParaRPr lang="nl-NL"/>
          </a:p>
        </p:txBody>
      </p:sp>
      <p:sp>
        <p:nvSpPr>
          <p:cNvPr id="16" name="Zeshoek 15">
            <a:extLst>
              <a:ext uri="{FF2B5EF4-FFF2-40B4-BE49-F238E27FC236}">
                <a16:creationId xmlns:a16="http://schemas.microsoft.com/office/drawing/2014/main" id="{8B56C930-3544-46E9-947A-C1290E7C8FDD}"/>
              </a:ext>
            </a:extLst>
          </p:cNvPr>
          <p:cNvSpPr/>
          <p:nvPr/>
        </p:nvSpPr>
        <p:spPr>
          <a:xfrm>
            <a:off x="8413120" y="3702288"/>
            <a:ext cx="1891455" cy="1630564"/>
          </a:xfrm>
          <a:prstGeom prst="hexag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TEST</a:t>
            </a:r>
            <a:endParaRPr lang="nl-NL"/>
          </a:p>
        </p:txBody>
      </p:sp>
      <p:sp>
        <p:nvSpPr>
          <p:cNvPr id="8" name="Zeshoek 7">
            <a:extLst>
              <a:ext uri="{FF2B5EF4-FFF2-40B4-BE49-F238E27FC236}">
                <a16:creationId xmlns:a16="http://schemas.microsoft.com/office/drawing/2014/main" id="{0902CF5D-D6EE-45F8-9F32-40B4987A2167}"/>
              </a:ext>
            </a:extLst>
          </p:cNvPr>
          <p:cNvSpPr/>
          <p:nvPr/>
        </p:nvSpPr>
        <p:spPr>
          <a:xfrm>
            <a:off x="3526007" y="1124093"/>
            <a:ext cx="1891455" cy="1630564"/>
          </a:xfrm>
          <a:prstGeom prst="hexag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err="1">
                <a:solidFill>
                  <a:schemeClr val="tx1"/>
                </a:solidFill>
                <a:cs typeface="Calibri"/>
              </a:rPr>
              <a:t>Clearly</a:t>
            </a:r>
            <a:r>
              <a:rPr lang="nl-NL" sz="1400">
                <a:solidFill>
                  <a:schemeClr val="tx1"/>
                </a:solidFill>
                <a:cs typeface="Calibri"/>
              </a:rPr>
              <a:t> </a:t>
            </a:r>
            <a:r>
              <a:rPr lang="nl-NL" sz="1400" err="1">
                <a:solidFill>
                  <a:schemeClr val="tx1"/>
                </a:solidFill>
                <a:cs typeface="Calibri"/>
              </a:rPr>
              <a:t>articulate</a:t>
            </a:r>
            <a:r>
              <a:rPr lang="nl-NL" sz="1400">
                <a:solidFill>
                  <a:schemeClr val="tx1"/>
                </a:solidFill>
                <a:cs typeface="Calibri"/>
              </a:rPr>
              <a:t> </a:t>
            </a:r>
            <a:r>
              <a:rPr lang="nl-NL" sz="1400" err="1">
                <a:solidFill>
                  <a:schemeClr val="tx1"/>
                </a:solidFill>
                <a:cs typeface="Calibri"/>
              </a:rPr>
              <a:t>the</a:t>
            </a:r>
            <a:r>
              <a:rPr lang="nl-NL" sz="1400">
                <a:solidFill>
                  <a:schemeClr val="tx1"/>
                </a:solidFill>
                <a:cs typeface="Calibri"/>
              </a:rPr>
              <a:t> </a:t>
            </a:r>
            <a:r>
              <a:rPr lang="nl-NL" sz="1400" err="1">
                <a:solidFill>
                  <a:schemeClr val="tx1"/>
                </a:solidFill>
                <a:cs typeface="Calibri"/>
              </a:rPr>
              <a:t>problem</a:t>
            </a:r>
            <a:r>
              <a:rPr lang="nl-NL" sz="1400">
                <a:solidFill>
                  <a:schemeClr val="tx1"/>
                </a:solidFill>
                <a:cs typeface="Calibri"/>
              </a:rPr>
              <a:t> </a:t>
            </a:r>
            <a:r>
              <a:rPr lang="nl-NL" sz="1400" err="1">
                <a:solidFill>
                  <a:schemeClr val="tx1"/>
                </a:solidFill>
                <a:cs typeface="Calibri"/>
              </a:rPr>
              <a:t>you</a:t>
            </a:r>
            <a:r>
              <a:rPr lang="nl-NL" sz="1400">
                <a:solidFill>
                  <a:schemeClr val="tx1"/>
                </a:solidFill>
                <a:cs typeface="Calibri"/>
              </a:rPr>
              <a:t> want </a:t>
            </a:r>
            <a:r>
              <a:rPr lang="nl-NL" sz="1400" err="1">
                <a:solidFill>
                  <a:schemeClr val="tx1"/>
                </a:solidFill>
                <a:cs typeface="Calibri"/>
              </a:rPr>
              <a:t>to</a:t>
            </a:r>
            <a:r>
              <a:rPr lang="nl-NL" sz="1400">
                <a:solidFill>
                  <a:schemeClr val="tx1"/>
                </a:solidFill>
                <a:cs typeface="Calibri"/>
              </a:rPr>
              <a:t> </a:t>
            </a:r>
            <a:r>
              <a:rPr lang="nl-NL" sz="1400" err="1">
                <a:solidFill>
                  <a:schemeClr val="tx1"/>
                </a:solidFill>
                <a:cs typeface="Calibri"/>
              </a:rPr>
              <a:t>solve</a:t>
            </a:r>
            <a:endParaRPr lang="nl-NL" err="1">
              <a:solidFill>
                <a:schemeClr val="tx1"/>
              </a:solidFill>
            </a:endParaRPr>
          </a:p>
        </p:txBody>
      </p:sp>
      <p:sp>
        <p:nvSpPr>
          <p:cNvPr id="9" name="Zeshoek 8">
            <a:extLst>
              <a:ext uri="{FF2B5EF4-FFF2-40B4-BE49-F238E27FC236}">
                <a16:creationId xmlns:a16="http://schemas.microsoft.com/office/drawing/2014/main" id="{EDD072C2-FE47-4BEA-97EE-8A6C9BC7022C}"/>
              </a:ext>
            </a:extLst>
          </p:cNvPr>
          <p:cNvSpPr/>
          <p:nvPr/>
        </p:nvSpPr>
        <p:spPr>
          <a:xfrm>
            <a:off x="1910338" y="3822604"/>
            <a:ext cx="1891455" cy="1630564"/>
          </a:xfrm>
          <a:prstGeom prst="hexag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err="1">
                <a:solidFill>
                  <a:schemeClr val="tx1"/>
                </a:solidFill>
                <a:cs typeface="Calibri"/>
              </a:rPr>
              <a:t>Develop</a:t>
            </a:r>
            <a:r>
              <a:rPr lang="nl-NL" sz="1400">
                <a:solidFill>
                  <a:schemeClr val="tx1"/>
                </a:solidFill>
                <a:cs typeface="Calibri"/>
              </a:rPr>
              <a:t> a </a:t>
            </a:r>
            <a:r>
              <a:rPr lang="nl-NL" sz="1400" err="1">
                <a:solidFill>
                  <a:schemeClr val="tx1"/>
                </a:solidFill>
                <a:cs typeface="Calibri"/>
              </a:rPr>
              <a:t>deep</a:t>
            </a:r>
            <a:r>
              <a:rPr lang="nl-NL" sz="1400">
                <a:solidFill>
                  <a:schemeClr val="tx1"/>
                </a:solidFill>
                <a:cs typeface="Calibri"/>
              </a:rPr>
              <a:t> </a:t>
            </a:r>
            <a:r>
              <a:rPr lang="nl-NL" sz="1400" err="1">
                <a:solidFill>
                  <a:schemeClr val="tx1"/>
                </a:solidFill>
                <a:cs typeface="Calibri"/>
              </a:rPr>
              <a:t>under</a:t>
            </a:r>
            <a:r>
              <a:rPr lang="nl-NL" sz="1400">
                <a:solidFill>
                  <a:schemeClr val="tx1"/>
                </a:solidFill>
                <a:cs typeface="Calibri"/>
              </a:rPr>
              <a:t>-standing of </a:t>
            </a:r>
            <a:r>
              <a:rPr lang="nl-NL" sz="1400" err="1">
                <a:solidFill>
                  <a:schemeClr val="tx1"/>
                </a:solidFill>
                <a:cs typeface="Calibri"/>
              </a:rPr>
              <a:t>the</a:t>
            </a:r>
            <a:r>
              <a:rPr lang="nl-NL" sz="1400">
                <a:solidFill>
                  <a:schemeClr val="tx1"/>
                </a:solidFill>
                <a:cs typeface="Calibri"/>
              </a:rPr>
              <a:t> </a:t>
            </a:r>
            <a:r>
              <a:rPr lang="nl-NL" sz="1400" err="1">
                <a:solidFill>
                  <a:schemeClr val="tx1"/>
                </a:solidFill>
                <a:cs typeface="Calibri"/>
              </a:rPr>
              <a:t>challenge</a:t>
            </a:r>
            <a:endParaRPr lang="nl-NL" sz="1400">
              <a:solidFill>
                <a:schemeClr val="tx1"/>
              </a:solidFill>
              <a:cs typeface="Calibri"/>
            </a:endParaRPr>
          </a:p>
        </p:txBody>
      </p:sp>
      <p:sp>
        <p:nvSpPr>
          <p:cNvPr id="10" name="Zeshoek 9">
            <a:extLst>
              <a:ext uri="{FF2B5EF4-FFF2-40B4-BE49-F238E27FC236}">
                <a16:creationId xmlns:a16="http://schemas.microsoft.com/office/drawing/2014/main" id="{BEEC6633-B7B2-4A8E-A16A-276A17BC1EFA}"/>
              </a:ext>
            </a:extLst>
          </p:cNvPr>
          <p:cNvSpPr/>
          <p:nvPr/>
        </p:nvSpPr>
        <p:spPr>
          <a:xfrm>
            <a:off x="5158864" y="3822604"/>
            <a:ext cx="1891455" cy="1630564"/>
          </a:xfrm>
          <a:prstGeom prst="hexag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a:solidFill>
                  <a:schemeClr val="tx1"/>
                </a:solidFill>
                <a:cs typeface="Calibri"/>
              </a:rPr>
              <a:t>Brainstorm </a:t>
            </a:r>
            <a:r>
              <a:rPr lang="nl-NL" sz="1400" err="1">
                <a:solidFill>
                  <a:schemeClr val="tx1"/>
                </a:solidFill>
                <a:cs typeface="Calibri"/>
              </a:rPr>
              <a:t>potential</a:t>
            </a:r>
            <a:r>
              <a:rPr lang="nl-NL" sz="1400">
                <a:solidFill>
                  <a:schemeClr val="tx1"/>
                </a:solidFill>
                <a:cs typeface="Calibri"/>
              </a:rPr>
              <a:t> </a:t>
            </a:r>
            <a:r>
              <a:rPr lang="nl-NL" sz="1400" err="1">
                <a:solidFill>
                  <a:schemeClr val="tx1"/>
                </a:solidFill>
                <a:cs typeface="Calibri"/>
              </a:rPr>
              <a:t>solutions</a:t>
            </a:r>
            <a:r>
              <a:rPr lang="nl-NL" sz="1400">
                <a:solidFill>
                  <a:schemeClr val="tx1"/>
                </a:solidFill>
                <a:cs typeface="Calibri"/>
              </a:rPr>
              <a:t>, select, </a:t>
            </a:r>
            <a:r>
              <a:rPr lang="nl-NL" sz="1400" err="1">
                <a:solidFill>
                  <a:schemeClr val="tx1"/>
                </a:solidFill>
                <a:cs typeface="Calibri"/>
              </a:rPr>
              <a:t>and</a:t>
            </a:r>
            <a:r>
              <a:rPr lang="nl-NL" sz="1400">
                <a:solidFill>
                  <a:schemeClr val="tx1"/>
                </a:solidFill>
                <a:cs typeface="Calibri"/>
              </a:rPr>
              <a:t> </a:t>
            </a:r>
            <a:r>
              <a:rPr lang="nl-NL" sz="1400" err="1">
                <a:solidFill>
                  <a:schemeClr val="tx1"/>
                </a:solidFill>
                <a:cs typeface="Calibri"/>
              </a:rPr>
              <a:t>develop</a:t>
            </a:r>
            <a:endParaRPr lang="nl-NL" sz="1400">
              <a:solidFill>
                <a:schemeClr val="tx1"/>
              </a:solidFill>
              <a:cs typeface="Calibri"/>
            </a:endParaRPr>
          </a:p>
        </p:txBody>
      </p:sp>
      <p:sp>
        <p:nvSpPr>
          <p:cNvPr id="11" name="Zeshoek 10">
            <a:extLst>
              <a:ext uri="{FF2B5EF4-FFF2-40B4-BE49-F238E27FC236}">
                <a16:creationId xmlns:a16="http://schemas.microsoft.com/office/drawing/2014/main" id="{9DA4AC99-E5C0-4A37-942B-438B774DDFCD}"/>
              </a:ext>
            </a:extLst>
          </p:cNvPr>
          <p:cNvSpPr/>
          <p:nvPr/>
        </p:nvSpPr>
        <p:spPr>
          <a:xfrm>
            <a:off x="6780262" y="1124093"/>
            <a:ext cx="1891455" cy="1630564"/>
          </a:xfrm>
          <a:prstGeom prst="hexag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err="1">
                <a:solidFill>
                  <a:schemeClr val="tx1"/>
                </a:solidFill>
                <a:cs typeface="Calibri"/>
              </a:rPr>
              <a:t>Develop</a:t>
            </a:r>
            <a:r>
              <a:rPr lang="nl-NL" sz="1400">
                <a:solidFill>
                  <a:schemeClr val="tx1"/>
                </a:solidFill>
                <a:cs typeface="Calibri"/>
              </a:rPr>
              <a:t> a (series of) prototype(s) </a:t>
            </a:r>
            <a:endParaRPr lang="nl-NL">
              <a:solidFill>
                <a:schemeClr val="tx1"/>
              </a:solidFill>
            </a:endParaRPr>
          </a:p>
          <a:p>
            <a:pPr algn="ctr"/>
            <a:r>
              <a:rPr lang="nl-NL" sz="1400" err="1">
                <a:solidFill>
                  <a:schemeClr val="tx1"/>
                </a:solidFill>
                <a:cs typeface="Calibri"/>
              </a:rPr>
              <a:t>to</a:t>
            </a:r>
            <a:r>
              <a:rPr lang="nl-NL" sz="1400">
                <a:solidFill>
                  <a:schemeClr val="tx1"/>
                </a:solidFill>
                <a:cs typeface="Calibri"/>
              </a:rPr>
              <a:t> test </a:t>
            </a:r>
            <a:r>
              <a:rPr lang="nl-NL" sz="1400" err="1">
                <a:solidFill>
                  <a:schemeClr val="tx1"/>
                </a:solidFill>
                <a:cs typeface="Calibri"/>
              </a:rPr>
              <a:t>all</a:t>
            </a:r>
            <a:r>
              <a:rPr lang="nl-NL" sz="1400">
                <a:solidFill>
                  <a:schemeClr val="tx1"/>
                </a:solidFill>
                <a:cs typeface="Calibri"/>
              </a:rPr>
              <a:t> or part of </a:t>
            </a:r>
            <a:r>
              <a:rPr lang="nl-NL" sz="1400" err="1">
                <a:solidFill>
                  <a:schemeClr val="tx1"/>
                </a:solidFill>
                <a:cs typeface="Calibri"/>
              </a:rPr>
              <a:t>your</a:t>
            </a:r>
            <a:r>
              <a:rPr lang="nl-NL" sz="1400">
                <a:solidFill>
                  <a:schemeClr val="tx1"/>
                </a:solidFill>
                <a:cs typeface="Calibri"/>
              </a:rPr>
              <a:t> solution </a:t>
            </a:r>
            <a:endParaRPr lang="nl-NL">
              <a:solidFill>
                <a:schemeClr val="tx1"/>
              </a:solidFill>
            </a:endParaRPr>
          </a:p>
        </p:txBody>
      </p:sp>
      <p:sp>
        <p:nvSpPr>
          <p:cNvPr id="14" name="Zeshoek 13">
            <a:extLst>
              <a:ext uri="{FF2B5EF4-FFF2-40B4-BE49-F238E27FC236}">
                <a16:creationId xmlns:a16="http://schemas.microsoft.com/office/drawing/2014/main" id="{CCC39497-C40B-4ABF-AFEA-598DAC2B4182}"/>
              </a:ext>
            </a:extLst>
          </p:cNvPr>
          <p:cNvSpPr/>
          <p:nvPr/>
        </p:nvSpPr>
        <p:spPr>
          <a:xfrm>
            <a:off x="8413119" y="1943386"/>
            <a:ext cx="1891455" cy="1630564"/>
          </a:xfrm>
          <a:prstGeom prst="hexag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err="1">
                <a:solidFill>
                  <a:schemeClr val="tx1"/>
                </a:solidFill>
                <a:cs typeface="Calibri"/>
              </a:rPr>
              <a:t>Engage</a:t>
            </a:r>
            <a:r>
              <a:rPr lang="nl-NL" sz="1400">
                <a:solidFill>
                  <a:schemeClr val="tx1"/>
                </a:solidFill>
                <a:cs typeface="Calibri"/>
              </a:rPr>
              <a:t> in a short-</a:t>
            </a:r>
            <a:r>
              <a:rPr lang="nl-NL" sz="1400" err="1">
                <a:solidFill>
                  <a:schemeClr val="tx1"/>
                </a:solidFill>
                <a:cs typeface="Calibri"/>
              </a:rPr>
              <a:t>cycle</a:t>
            </a:r>
            <a:r>
              <a:rPr lang="nl-NL" sz="1400">
                <a:solidFill>
                  <a:schemeClr val="tx1"/>
                </a:solidFill>
                <a:cs typeface="Calibri"/>
              </a:rPr>
              <a:t> </a:t>
            </a:r>
            <a:r>
              <a:rPr lang="nl-NL" sz="1400" err="1">
                <a:solidFill>
                  <a:schemeClr val="tx1"/>
                </a:solidFill>
                <a:cs typeface="Calibri"/>
              </a:rPr>
              <a:t>testing</a:t>
            </a:r>
            <a:r>
              <a:rPr lang="nl-NL" sz="1400">
                <a:solidFill>
                  <a:schemeClr val="tx1"/>
                </a:solidFill>
                <a:cs typeface="Calibri"/>
              </a:rPr>
              <a:t> </a:t>
            </a:r>
            <a:r>
              <a:rPr lang="nl-NL" sz="1400" err="1">
                <a:solidFill>
                  <a:schemeClr val="tx1"/>
                </a:solidFill>
                <a:cs typeface="Calibri"/>
              </a:rPr>
              <a:t>process</a:t>
            </a:r>
            <a:r>
              <a:rPr lang="nl-NL" sz="1400">
                <a:solidFill>
                  <a:schemeClr val="tx1"/>
                </a:solidFill>
                <a:cs typeface="Calibri"/>
              </a:rPr>
              <a:t> </a:t>
            </a:r>
            <a:r>
              <a:rPr lang="nl-NL" sz="1400" err="1">
                <a:solidFill>
                  <a:schemeClr val="tx1"/>
                </a:solidFill>
                <a:cs typeface="Calibri"/>
              </a:rPr>
              <a:t>to</a:t>
            </a:r>
            <a:r>
              <a:rPr lang="nl-NL" sz="1400">
                <a:solidFill>
                  <a:schemeClr val="tx1"/>
                </a:solidFill>
                <a:cs typeface="Calibri"/>
              </a:rPr>
              <a:t> </a:t>
            </a:r>
            <a:r>
              <a:rPr lang="nl-NL" sz="1400" err="1">
                <a:solidFill>
                  <a:schemeClr val="tx1"/>
                </a:solidFill>
                <a:cs typeface="Calibri"/>
              </a:rPr>
              <a:t>refine</a:t>
            </a:r>
            <a:r>
              <a:rPr lang="nl-NL" sz="1400">
                <a:solidFill>
                  <a:schemeClr val="tx1"/>
                </a:solidFill>
                <a:cs typeface="Calibri"/>
              </a:rPr>
              <a:t> </a:t>
            </a:r>
            <a:r>
              <a:rPr lang="nl-NL" sz="1400" err="1">
                <a:solidFill>
                  <a:schemeClr val="tx1"/>
                </a:solidFill>
                <a:cs typeface="Calibri"/>
              </a:rPr>
              <a:t>and</a:t>
            </a:r>
            <a:r>
              <a:rPr lang="nl-NL" sz="1400">
                <a:solidFill>
                  <a:schemeClr val="tx1"/>
                </a:solidFill>
                <a:cs typeface="Calibri"/>
              </a:rPr>
              <a:t> </a:t>
            </a:r>
            <a:r>
              <a:rPr lang="nl-NL" sz="1400" err="1">
                <a:solidFill>
                  <a:schemeClr val="tx1"/>
                </a:solidFill>
                <a:cs typeface="Calibri"/>
              </a:rPr>
              <a:t>improve</a:t>
            </a:r>
            <a:r>
              <a:rPr lang="nl-NL" sz="1400">
                <a:solidFill>
                  <a:schemeClr val="tx1"/>
                </a:solidFill>
                <a:cs typeface="Calibri"/>
              </a:rPr>
              <a:t> </a:t>
            </a:r>
            <a:r>
              <a:rPr lang="nl-NL" sz="1400" err="1">
                <a:solidFill>
                  <a:schemeClr val="tx1"/>
                </a:solidFill>
                <a:cs typeface="Calibri"/>
              </a:rPr>
              <a:t>your</a:t>
            </a:r>
            <a:r>
              <a:rPr lang="nl-NL" sz="1400">
                <a:solidFill>
                  <a:schemeClr val="tx1"/>
                </a:solidFill>
                <a:cs typeface="Calibri"/>
              </a:rPr>
              <a:t> solution </a:t>
            </a:r>
          </a:p>
        </p:txBody>
      </p:sp>
    </p:spTree>
    <p:extLst>
      <p:ext uri="{BB962C8B-B14F-4D97-AF65-F5344CB8AC3E}">
        <p14:creationId xmlns:p14="http://schemas.microsoft.com/office/powerpoint/2010/main" val="1234196391"/>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4948988" y="1306071"/>
            <a:ext cx="5478379" cy="2663407"/>
          </a:xfrm>
        </p:spPr>
        <p:txBody>
          <a:bodyPr vert="horz" lIns="91440" tIns="45720" rIns="91440" bIns="45720" rtlCol="0" anchor="b">
            <a:normAutofit/>
          </a:bodyPr>
          <a:lstStyle/>
          <a:p>
            <a:r>
              <a:rPr lang="en-US" sz="5400">
                <a:solidFill>
                  <a:srgbClr val="FFFFFF"/>
                </a:solidFill>
              </a:rPr>
              <a:t>Why Design Thinking</a:t>
            </a:r>
          </a:p>
        </p:txBody>
      </p:sp>
      <p:sp>
        <p:nvSpPr>
          <p:cNvPr id="4" name="Zeshoek 3">
            <a:extLst>
              <a:ext uri="{FF2B5EF4-FFF2-40B4-BE49-F238E27FC236}">
                <a16:creationId xmlns:a16="http://schemas.microsoft.com/office/drawing/2014/main" id="{C25C491E-73C7-4FA0-8720-B6CD37546E27}"/>
              </a:ext>
            </a:extLst>
          </p:cNvPr>
          <p:cNvSpPr/>
          <p:nvPr/>
        </p:nvSpPr>
        <p:spPr>
          <a:xfrm>
            <a:off x="1910338" y="2069431"/>
            <a:ext cx="1891455" cy="1630564"/>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EMPATHIZE</a:t>
            </a:r>
            <a:endParaRPr lang="nl-NL"/>
          </a:p>
        </p:txBody>
      </p:sp>
      <p:sp>
        <p:nvSpPr>
          <p:cNvPr id="12" name="Zeshoek 11">
            <a:extLst>
              <a:ext uri="{FF2B5EF4-FFF2-40B4-BE49-F238E27FC236}">
                <a16:creationId xmlns:a16="http://schemas.microsoft.com/office/drawing/2014/main" id="{C2D964B0-60A4-48D2-8F69-629E56C80AA7}"/>
              </a:ext>
            </a:extLst>
          </p:cNvPr>
          <p:cNvSpPr/>
          <p:nvPr/>
        </p:nvSpPr>
        <p:spPr>
          <a:xfrm>
            <a:off x="3526007" y="2882995"/>
            <a:ext cx="1891455" cy="1630564"/>
          </a:xfrm>
          <a:prstGeom prst="hexagon">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DEFINE</a:t>
            </a:r>
            <a:endParaRPr lang="nl-NL"/>
          </a:p>
        </p:txBody>
      </p:sp>
      <p:sp>
        <p:nvSpPr>
          <p:cNvPr id="13" name="Zeshoek 12">
            <a:extLst>
              <a:ext uri="{FF2B5EF4-FFF2-40B4-BE49-F238E27FC236}">
                <a16:creationId xmlns:a16="http://schemas.microsoft.com/office/drawing/2014/main" id="{B57E0470-76C4-46D4-B0E4-94E51D11DC39}"/>
              </a:ext>
            </a:extLst>
          </p:cNvPr>
          <p:cNvSpPr/>
          <p:nvPr/>
        </p:nvSpPr>
        <p:spPr>
          <a:xfrm>
            <a:off x="5158864" y="2069431"/>
            <a:ext cx="1891455" cy="1630564"/>
          </a:xfrm>
          <a:prstGeom prst="hexagon">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IDEATE</a:t>
            </a:r>
            <a:endParaRPr lang="nl-NL"/>
          </a:p>
        </p:txBody>
      </p:sp>
      <p:sp>
        <p:nvSpPr>
          <p:cNvPr id="15" name="Zeshoek 14">
            <a:extLst>
              <a:ext uri="{FF2B5EF4-FFF2-40B4-BE49-F238E27FC236}">
                <a16:creationId xmlns:a16="http://schemas.microsoft.com/office/drawing/2014/main" id="{16EF3628-518E-4B1B-B771-847958BD0B2F}"/>
              </a:ext>
            </a:extLst>
          </p:cNvPr>
          <p:cNvSpPr/>
          <p:nvPr/>
        </p:nvSpPr>
        <p:spPr>
          <a:xfrm>
            <a:off x="6780263" y="2882995"/>
            <a:ext cx="1891455" cy="1630564"/>
          </a:xfrm>
          <a:prstGeom prst="hexagon">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PROTOTYPE</a:t>
            </a:r>
            <a:endParaRPr lang="nl-NL"/>
          </a:p>
        </p:txBody>
      </p:sp>
      <p:sp>
        <p:nvSpPr>
          <p:cNvPr id="16" name="Zeshoek 15">
            <a:extLst>
              <a:ext uri="{FF2B5EF4-FFF2-40B4-BE49-F238E27FC236}">
                <a16:creationId xmlns:a16="http://schemas.microsoft.com/office/drawing/2014/main" id="{8B56C930-3544-46E9-947A-C1290E7C8FDD}"/>
              </a:ext>
            </a:extLst>
          </p:cNvPr>
          <p:cNvSpPr/>
          <p:nvPr/>
        </p:nvSpPr>
        <p:spPr>
          <a:xfrm>
            <a:off x="8413120" y="3702288"/>
            <a:ext cx="1891455" cy="1630564"/>
          </a:xfrm>
          <a:prstGeom prst="hexag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TEST</a:t>
            </a:r>
            <a:endParaRPr lang="nl-NL"/>
          </a:p>
        </p:txBody>
      </p:sp>
      <p:sp>
        <p:nvSpPr>
          <p:cNvPr id="8" name="Zeshoek 7">
            <a:extLst>
              <a:ext uri="{FF2B5EF4-FFF2-40B4-BE49-F238E27FC236}">
                <a16:creationId xmlns:a16="http://schemas.microsoft.com/office/drawing/2014/main" id="{0902CF5D-D6EE-45F8-9F32-40B4987A2167}"/>
              </a:ext>
            </a:extLst>
          </p:cNvPr>
          <p:cNvSpPr/>
          <p:nvPr/>
        </p:nvSpPr>
        <p:spPr>
          <a:xfrm>
            <a:off x="3526007" y="1124093"/>
            <a:ext cx="1891455" cy="1630564"/>
          </a:xfrm>
          <a:prstGeom prst="hexag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err="1">
                <a:solidFill>
                  <a:schemeClr val="tx1"/>
                </a:solidFill>
                <a:cs typeface="Calibri"/>
              </a:rPr>
              <a:t>Capture</a:t>
            </a:r>
            <a:r>
              <a:rPr lang="nl-NL" sz="1400">
                <a:solidFill>
                  <a:schemeClr val="tx1"/>
                </a:solidFill>
                <a:cs typeface="Calibri"/>
              </a:rPr>
              <a:t> </a:t>
            </a:r>
            <a:br>
              <a:rPr lang="nl-NL" sz="1400">
                <a:solidFill>
                  <a:schemeClr val="tx1"/>
                </a:solidFill>
                <a:cs typeface="Calibri"/>
              </a:rPr>
            </a:br>
            <a:r>
              <a:rPr lang="nl-NL" sz="1400" err="1">
                <a:solidFill>
                  <a:schemeClr val="tx1"/>
                </a:solidFill>
                <a:cs typeface="Calibri"/>
              </a:rPr>
              <a:t>findings</a:t>
            </a:r>
            <a:endParaRPr lang="nl-NL" err="1">
              <a:solidFill>
                <a:schemeClr val="tx1"/>
              </a:solidFill>
              <a:cs typeface="Calibri"/>
            </a:endParaRPr>
          </a:p>
          <a:p>
            <a:pPr algn="ctr"/>
            <a:r>
              <a:rPr lang="nl-NL" sz="1400" err="1">
                <a:solidFill>
                  <a:schemeClr val="tx1"/>
                </a:solidFill>
                <a:cs typeface="Calibri"/>
              </a:rPr>
              <a:t>Problem</a:t>
            </a:r>
            <a:r>
              <a:rPr lang="nl-NL" sz="1400">
                <a:solidFill>
                  <a:schemeClr val="tx1"/>
                </a:solidFill>
                <a:cs typeface="Calibri"/>
              </a:rPr>
              <a:t> statement</a:t>
            </a:r>
            <a:endParaRPr lang="nl-NL" sz="1400" err="1">
              <a:solidFill>
                <a:schemeClr val="tx1"/>
              </a:solidFill>
              <a:cs typeface="Calibri"/>
            </a:endParaRPr>
          </a:p>
        </p:txBody>
      </p:sp>
      <p:sp>
        <p:nvSpPr>
          <p:cNvPr id="9" name="Zeshoek 8">
            <a:extLst>
              <a:ext uri="{FF2B5EF4-FFF2-40B4-BE49-F238E27FC236}">
                <a16:creationId xmlns:a16="http://schemas.microsoft.com/office/drawing/2014/main" id="{EDD072C2-FE47-4BEA-97EE-8A6C9BC7022C}"/>
              </a:ext>
            </a:extLst>
          </p:cNvPr>
          <p:cNvSpPr/>
          <p:nvPr/>
        </p:nvSpPr>
        <p:spPr>
          <a:xfrm>
            <a:off x="1910338" y="3822604"/>
            <a:ext cx="1891455" cy="1630564"/>
          </a:xfrm>
          <a:prstGeom prst="hexag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err="1">
                <a:solidFill>
                  <a:schemeClr val="tx1"/>
                </a:solidFill>
                <a:cs typeface="Calibri"/>
              </a:rPr>
              <a:t>Interviewing</a:t>
            </a:r>
            <a:endParaRPr lang="nl-NL" err="1">
              <a:solidFill>
                <a:schemeClr val="tx1"/>
              </a:solidFill>
              <a:cs typeface="Calibri"/>
            </a:endParaRPr>
          </a:p>
          <a:p>
            <a:pPr algn="ctr"/>
            <a:r>
              <a:rPr lang="nl-NL" sz="1400" err="1">
                <a:solidFill>
                  <a:schemeClr val="tx1"/>
                </a:solidFill>
                <a:cs typeface="Calibri"/>
              </a:rPr>
              <a:t>Observing</a:t>
            </a:r>
          </a:p>
          <a:p>
            <a:pPr algn="ctr"/>
            <a:r>
              <a:rPr lang="nl-NL" sz="1400" err="1">
                <a:solidFill>
                  <a:schemeClr val="tx1"/>
                </a:solidFill>
                <a:cs typeface="Calibri"/>
              </a:rPr>
              <a:t>Immersion</a:t>
            </a:r>
            <a:endParaRPr lang="nl-NL" err="1"/>
          </a:p>
        </p:txBody>
      </p:sp>
      <p:sp>
        <p:nvSpPr>
          <p:cNvPr id="10" name="Zeshoek 9">
            <a:extLst>
              <a:ext uri="{FF2B5EF4-FFF2-40B4-BE49-F238E27FC236}">
                <a16:creationId xmlns:a16="http://schemas.microsoft.com/office/drawing/2014/main" id="{BEEC6633-B7B2-4A8E-A16A-276A17BC1EFA}"/>
              </a:ext>
            </a:extLst>
          </p:cNvPr>
          <p:cNvSpPr/>
          <p:nvPr/>
        </p:nvSpPr>
        <p:spPr>
          <a:xfrm>
            <a:off x="5158864" y="3822604"/>
            <a:ext cx="1891455" cy="1630564"/>
          </a:xfrm>
          <a:prstGeom prst="hexag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err="1">
                <a:solidFill>
                  <a:schemeClr val="tx1"/>
                </a:solidFill>
                <a:cs typeface="Calibri"/>
              </a:rPr>
              <a:t>Diverge</a:t>
            </a:r>
          </a:p>
          <a:p>
            <a:pPr algn="ctr"/>
            <a:r>
              <a:rPr lang="nl-NL" sz="1400" err="1">
                <a:solidFill>
                  <a:schemeClr val="tx1"/>
                </a:solidFill>
                <a:cs typeface="Calibri"/>
              </a:rPr>
              <a:t>Converge</a:t>
            </a:r>
          </a:p>
          <a:p>
            <a:pPr algn="ctr"/>
            <a:r>
              <a:rPr lang="nl-NL" sz="1400" err="1">
                <a:solidFill>
                  <a:schemeClr val="tx1"/>
                </a:solidFill>
                <a:cs typeface="Calibri"/>
              </a:rPr>
              <a:t>Feasibility</a:t>
            </a:r>
            <a:r>
              <a:rPr lang="nl-NL" sz="1400">
                <a:solidFill>
                  <a:schemeClr val="tx1"/>
                </a:solidFill>
                <a:cs typeface="Calibri"/>
              </a:rPr>
              <a:t> </a:t>
            </a:r>
          </a:p>
        </p:txBody>
      </p:sp>
      <p:sp>
        <p:nvSpPr>
          <p:cNvPr id="11" name="Zeshoek 10">
            <a:extLst>
              <a:ext uri="{FF2B5EF4-FFF2-40B4-BE49-F238E27FC236}">
                <a16:creationId xmlns:a16="http://schemas.microsoft.com/office/drawing/2014/main" id="{9DA4AC99-E5C0-4A37-942B-438B774DDFCD}"/>
              </a:ext>
            </a:extLst>
          </p:cNvPr>
          <p:cNvSpPr/>
          <p:nvPr/>
        </p:nvSpPr>
        <p:spPr>
          <a:xfrm>
            <a:off x="6780262" y="1124093"/>
            <a:ext cx="1891455" cy="1630564"/>
          </a:xfrm>
          <a:prstGeom prst="hexag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err="1">
                <a:solidFill>
                  <a:schemeClr val="tx1"/>
                </a:solidFill>
                <a:cs typeface="Calibri"/>
              </a:rPr>
              <a:t>Mockups</a:t>
            </a:r>
            <a:endParaRPr lang="nl-NL" sz="1400">
              <a:solidFill>
                <a:schemeClr val="tx1"/>
              </a:solidFill>
            </a:endParaRPr>
          </a:p>
          <a:p>
            <a:pPr algn="ctr"/>
            <a:r>
              <a:rPr lang="nl-NL" sz="1400">
                <a:solidFill>
                  <a:schemeClr val="tx1"/>
                </a:solidFill>
                <a:cs typeface="Calibri"/>
              </a:rPr>
              <a:t>Storyboards</a:t>
            </a:r>
          </a:p>
          <a:p>
            <a:pPr algn="ctr"/>
            <a:r>
              <a:rPr lang="nl-NL" sz="1400">
                <a:solidFill>
                  <a:schemeClr val="tx1"/>
                </a:solidFill>
                <a:cs typeface="Calibri"/>
              </a:rPr>
              <a:t>Paper Prototypes</a:t>
            </a:r>
          </a:p>
          <a:p>
            <a:pPr algn="ctr"/>
            <a:r>
              <a:rPr lang="nl-NL" sz="1400" err="1">
                <a:solidFill>
                  <a:schemeClr val="tx1"/>
                </a:solidFill>
                <a:cs typeface="Calibri"/>
              </a:rPr>
              <a:t>Fail</a:t>
            </a:r>
            <a:r>
              <a:rPr lang="nl-NL" sz="1400">
                <a:solidFill>
                  <a:schemeClr val="tx1"/>
                </a:solidFill>
                <a:cs typeface="Calibri"/>
              </a:rPr>
              <a:t> </a:t>
            </a:r>
            <a:r>
              <a:rPr lang="nl-NL" sz="1400" err="1">
                <a:solidFill>
                  <a:schemeClr val="tx1"/>
                </a:solidFill>
                <a:cs typeface="Calibri"/>
              </a:rPr>
              <a:t>Fast</a:t>
            </a:r>
          </a:p>
        </p:txBody>
      </p:sp>
      <p:sp>
        <p:nvSpPr>
          <p:cNvPr id="14" name="Zeshoek 13">
            <a:extLst>
              <a:ext uri="{FF2B5EF4-FFF2-40B4-BE49-F238E27FC236}">
                <a16:creationId xmlns:a16="http://schemas.microsoft.com/office/drawing/2014/main" id="{CCC39497-C40B-4ABF-AFEA-598DAC2B4182}"/>
              </a:ext>
            </a:extLst>
          </p:cNvPr>
          <p:cNvSpPr/>
          <p:nvPr/>
        </p:nvSpPr>
        <p:spPr>
          <a:xfrm>
            <a:off x="8413119" y="1943386"/>
            <a:ext cx="1891455" cy="1630564"/>
          </a:xfrm>
          <a:prstGeom prst="hexag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a:solidFill>
                  <a:schemeClr val="tx1"/>
                </a:solidFill>
                <a:cs typeface="Calibri"/>
              </a:rPr>
              <a:t>User tests</a:t>
            </a:r>
          </a:p>
          <a:p>
            <a:pPr algn="ctr"/>
            <a:r>
              <a:rPr lang="nl-NL" sz="1400" err="1">
                <a:solidFill>
                  <a:schemeClr val="tx1"/>
                </a:solidFill>
                <a:cs typeface="Calibri"/>
              </a:rPr>
              <a:t>What</a:t>
            </a:r>
            <a:r>
              <a:rPr lang="nl-NL" sz="1400">
                <a:solidFill>
                  <a:schemeClr val="tx1"/>
                </a:solidFill>
                <a:cs typeface="Calibri"/>
              </a:rPr>
              <a:t> </a:t>
            </a:r>
            <a:r>
              <a:rPr lang="nl-NL" sz="1400" err="1">
                <a:solidFill>
                  <a:schemeClr val="tx1"/>
                </a:solidFill>
                <a:cs typeface="Calibri"/>
              </a:rPr>
              <a:t>works</a:t>
            </a:r>
            <a:r>
              <a:rPr lang="nl-NL" sz="1400">
                <a:solidFill>
                  <a:schemeClr val="tx1"/>
                </a:solidFill>
                <a:cs typeface="Calibri"/>
              </a:rPr>
              <a:t>?</a:t>
            </a:r>
          </a:p>
          <a:p>
            <a:pPr algn="ctr"/>
            <a:r>
              <a:rPr lang="nl-NL" sz="1400" err="1">
                <a:solidFill>
                  <a:schemeClr val="tx1"/>
                </a:solidFill>
                <a:cs typeface="Calibri"/>
              </a:rPr>
              <a:t>Iterate</a:t>
            </a:r>
          </a:p>
        </p:txBody>
      </p:sp>
    </p:spTree>
    <p:extLst>
      <p:ext uri="{BB962C8B-B14F-4D97-AF65-F5344CB8AC3E}">
        <p14:creationId xmlns:p14="http://schemas.microsoft.com/office/powerpoint/2010/main" val="1774586370"/>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fbeelding 2">
            <a:hlinkClick r:id="" action="ppaction://media"/>
            <a:extLst>
              <a:ext uri="{FF2B5EF4-FFF2-40B4-BE49-F238E27FC236}">
                <a16:creationId xmlns:a16="http://schemas.microsoft.com/office/drawing/2014/main" id="{D6121D50-293A-47D8-AE2E-AC884D8DA7EE}"/>
              </a:ext>
            </a:extLst>
          </p:cNvPr>
          <p:cNvPicPr>
            <a:picLocks noRot="1" noChangeAspect="1"/>
          </p:cNvPicPr>
          <p:nvPr>
            <a:videoFile r:link="rId1"/>
          </p:nvPr>
        </p:nvPicPr>
        <p:blipFill>
          <a:blip r:embed="rId3"/>
          <a:stretch>
            <a:fillRect/>
          </a:stretch>
        </p:blipFill>
        <p:spPr>
          <a:xfrm>
            <a:off x="599607" y="344306"/>
            <a:ext cx="10942819" cy="6156896"/>
          </a:xfrm>
          <a:prstGeom prst="rect">
            <a:avLst/>
          </a:prstGeom>
        </p:spPr>
      </p:pic>
      <p:sp>
        <p:nvSpPr>
          <p:cNvPr id="3" name="Tekstvak 2">
            <a:extLst>
              <a:ext uri="{FF2B5EF4-FFF2-40B4-BE49-F238E27FC236}">
                <a16:creationId xmlns:a16="http://schemas.microsoft.com/office/drawing/2014/main" id="{7931B4D4-A57F-454E-9594-8CB506FEDB6E}"/>
              </a:ext>
            </a:extLst>
          </p:cNvPr>
          <p:cNvSpPr txBox="1"/>
          <p:nvPr/>
        </p:nvSpPr>
        <p:spPr>
          <a:xfrm>
            <a:off x="3162586" y="6466114"/>
            <a:ext cx="6096000" cy="27699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a:t>https://www.youtube.com/watch?v=_r0VX-aU_T8</a:t>
            </a:r>
            <a:endParaRPr lang="nl-NL"/>
          </a:p>
        </p:txBody>
      </p:sp>
    </p:spTree>
    <p:extLst>
      <p:ext uri="{BB962C8B-B14F-4D97-AF65-F5344CB8AC3E}">
        <p14:creationId xmlns:p14="http://schemas.microsoft.com/office/powerpoint/2010/main" val="3179344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8C737D8-2A1C-429A-8150-937CFD4ED06D}"/>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id="{6F1114E5-3299-49E6-A90D-4601AF185AD9}"/>
              </a:ext>
            </a:extLst>
          </p:cNvPr>
          <p:cNvSpPr>
            <a:spLocks noGrp="1"/>
          </p:cNvSpPr>
          <p:nvPr>
            <p:ph idx="1"/>
          </p:nvPr>
        </p:nvSpPr>
        <p:spPr/>
        <p:txBody>
          <a:bodyPr vert="horz" lIns="91440" tIns="45720" rIns="91440" bIns="45720" rtlCol="0" anchor="t">
            <a:normAutofit/>
          </a:bodyPr>
          <a:lstStyle/>
          <a:p>
            <a:r>
              <a:rPr lang="nl-NL">
                <a:ea typeface="+mn-lt"/>
                <a:cs typeface="+mn-lt"/>
                <a:hlinkClick r:id="rId2"/>
              </a:rPr>
              <a:t>https://www.people-doc.com/blog/design-thinking-case-studies</a:t>
            </a:r>
          </a:p>
          <a:p>
            <a:r>
              <a:rPr lang="nl-NL">
                <a:ea typeface="+mn-lt"/>
                <a:cs typeface="+mn-lt"/>
                <a:hlinkClick r:id="rId3"/>
              </a:rPr>
              <a:t>https://blog.prototypr.io/how-i-use-zombie-apocalypse-speculative-games-to-teach-design-driven-innovation-fdf5742c5716</a:t>
            </a:r>
          </a:p>
          <a:p>
            <a:r>
              <a:rPr lang="nl-NL">
                <a:ea typeface="+mn-lt"/>
                <a:cs typeface="+mn-lt"/>
                <a:hlinkClick r:id="rId4"/>
              </a:rPr>
              <a:t>https://www.gamasutra.com/blogs/MarsAshton/20181003/327768/At_Meaningful_Play_Design_Thinking_X_Game_Design.php</a:t>
            </a:r>
            <a:endParaRPr lang="nl-NL">
              <a:cs typeface="Calibri"/>
            </a:endParaRPr>
          </a:p>
        </p:txBody>
      </p:sp>
    </p:spTree>
    <p:extLst>
      <p:ext uri="{BB962C8B-B14F-4D97-AF65-F5344CB8AC3E}">
        <p14:creationId xmlns:p14="http://schemas.microsoft.com/office/powerpoint/2010/main" val="11095916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1A0E00-DB6B-FA49-8F8D-721F1BD58930}"/>
              </a:ext>
            </a:extLst>
          </p:cNvPr>
          <p:cNvSpPr>
            <a:spLocks noGrp="1"/>
          </p:cNvSpPr>
          <p:nvPr>
            <p:ph type="ctrTitle"/>
          </p:nvPr>
        </p:nvSpPr>
        <p:spPr>
          <a:xfrm>
            <a:off x="546351" y="433545"/>
            <a:ext cx="11139854" cy="930447"/>
          </a:xfrm>
        </p:spPr>
        <p:txBody>
          <a:bodyPr vert="horz" lIns="91440" tIns="45720" rIns="91440" bIns="45720" rtlCol="0">
            <a:normAutofit/>
          </a:bodyPr>
          <a:lstStyle/>
          <a:p>
            <a:r>
              <a:rPr lang="en-US" sz="5400">
                <a:solidFill>
                  <a:srgbClr val="FFFFFF"/>
                </a:solidFill>
              </a:rPr>
              <a:t>Why should you use </a:t>
            </a:r>
            <a:r>
              <a:rPr lang="en-US" sz="5400" b="1">
                <a:solidFill>
                  <a:srgbClr val="FFFFFF"/>
                </a:solidFill>
              </a:rPr>
              <a:t>design thinking?</a:t>
            </a:r>
            <a:endParaRPr lang="en-US" sz="5400">
              <a:solidFill>
                <a:srgbClr val="FFFFFF"/>
              </a:solidFill>
            </a:endParaRPr>
          </a:p>
        </p:txBody>
      </p:sp>
      <p:cxnSp>
        <p:nvCxnSpPr>
          <p:cNvPr id="14" name="Straight Connector 13">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3" name="Afbeelding 3">
            <a:extLst>
              <a:ext uri="{FF2B5EF4-FFF2-40B4-BE49-F238E27FC236}">
                <a16:creationId xmlns:a16="http://schemas.microsoft.com/office/drawing/2014/main" id="{A9AA9CCF-88B6-46EB-B39B-4126FAD1C8E7}"/>
              </a:ext>
            </a:extLst>
          </p:cNvPr>
          <p:cNvPicPr>
            <a:picLocks noChangeAspect="1"/>
          </p:cNvPicPr>
          <p:nvPr/>
        </p:nvPicPr>
        <p:blipFill>
          <a:blip r:embed="rId2"/>
          <a:stretch>
            <a:fillRect/>
          </a:stretch>
        </p:blipFill>
        <p:spPr>
          <a:xfrm>
            <a:off x="3151909" y="2795791"/>
            <a:ext cx="5929745" cy="3330743"/>
          </a:xfrm>
          <a:prstGeom prst="rect">
            <a:avLst/>
          </a:prstGeom>
        </p:spPr>
      </p:pic>
    </p:spTree>
    <p:extLst>
      <p:ext uri="{BB962C8B-B14F-4D97-AF65-F5344CB8AC3E}">
        <p14:creationId xmlns:p14="http://schemas.microsoft.com/office/powerpoint/2010/main" val="11445723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1A0E00-DB6B-FA49-8F8D-721F1BD58930}"/>
              </a:ext>
            </a:extLst>
          </p:cNvPr>
          <p:cNvSpPr>
            <a:spLocks noGrp="1"/>
          </p:cNvSpPr>
          <p:nvPr>
            <p:ph type="ctrTitle"/>
          </p:nvPr>
        </p:nvSpPr>
        <p:spPr>
          <a:xfrm>
            <a:off x="526073" y="466578"/>
            <a:ext cx="11139854" cy="930447"/>
          </a:xfrm>
        </p:spPr>
        <p:txBody>
          <a:bodyPr vert="horz" lIns="91440" tIns="45720" rIns="91440" bIns="45720" rtlCol="0">
            <a:normAutofit/>
          </a:bodyPr>
          <a:lstStyle/>
          <a:p>
            <a:r>
              <a:rPr lang="en-US" sz="5400">
                <a:solidFill>
                  <a:srgbClr val="FFFFFF"/>
                </a:solidFill>
              </a:rPr>
              <a:t>Why should you use </a:t>
            </a:r>
            <a:r>
              <a:rPr lang="en-US" sz="5400" b="1">
                <a:solidFill>
                  <a:srgbClr val="FFFFFF"/>
                </a:solidFill>
              </a:rPr>
              <a:t>design thinking?</a:t>
            </a:r>
            <a:endParaRPr lang="en-US" sz="5400">
              <a:solidFill>
                <a:srgbClr val="FFFFFF"/>
              </a:solidFill>
            </a:endParaRPr>
          </a:p>
        </p:txBody>
      </p:sp>
      <p:cxnSp>
        <p:nvCxnSpPr>
          <p:cNvPr id="21" name="Straight Connector 2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Afbeelding 4" descr="Afbeelding met binnen&#10;&#10;Beschrijving is gegenereerd met hoge betrouwbaarheid">
            <a:extLst>
              <a:ext uri="{FF2B5EF4-FFF2-40B4-BE49-F238E27FC236}">
                <a16:creationId xmlns:a16="http://schemas.microsoft.com/office/drawing/2014/main" id="{4C874779-0525-4075-9707-76B5DD014E54}"/>
              </a:ext>
            </a:extLst>
          </p:cNvPr>
          <p:cNvPicPr>
            <a:picLocks noChangeAspect="1"/>
          </p:cNvPicPr>
          <p:nvPr/>
        </p:nvPicPr>
        <p:blipFill>
          <a:blip r:embed="rId2"/>
          <a:stretch>
            <a:fillRect/>
          </a:stretch>
        </p:blipFill>
        <p:spPr>
          <a:xfrm>
            <a:off x="2261177" y="2509911"/>
            <a:ext cx="7614547" cy="3997637"/>
          </a:xfrm>
          <a:prstGeom prst="rect">
            <a:avLst/>
          </a:prstGeom>
        </p:spPr>
      </p:pic>
    </p:spTree>
    <p:extLst>
      <p:ext uri="{BB962C8B-B14F-4D97-AF65-F5344CB8AC3E}">
        <p14:creationId xmlns:p14="http://schemas.microsoft.com/office/powerpoint/2010/main" val="20833216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1A0E00-DB6B-FA49-8F8D-721F1BD58930}"/>
              </a:ext>
            </a:extLst>
          </p:cNvPr>
          <p:cNvSpPr>
            <a:spLocks noGrp="1"/>
          </p:cNvSpPr>
          <p:nvPr>
            <p:ph type="ctrTitle"/>
          </p:nvPr>
        </p:nvSpPr>
        <p:spPr>
          <a:xfrm>
            <a:off x="546351" y="433545"/>
            <a:ext cx="11139854" cy="930447"/>
          </a:xfrm>
        </p:spPr>
        <p:txBody>
          <a:bodyPr vert="horz" lIns="91440" tIns="45720" rIns="91440" bIns="45720" rtlCol="0">
            <a:normAutofit/>
          </a:bodyPr>
          <a:lstStyle/>
          <a:p>
            <a:r>
              <a:rPr lang="en-US" sz="5400">
                <a:solidFill>
                  <a:srgbClr val="FFFFFF"/>
                </a:solidFill>
              </a:rPr>
              <a:t>Why should you use </a:t>
            </a:r>
            <a:r>
              <a:rPr lang="en-US" sz="5400" b="1">
                <a:solidFill>
                  <a:srgbClr val="FFFFFF"/>
                </a:solidFill>
              </a:rPr>
              <a:t>design thinking?</a:t>
            </a:r>
            <a:endParaRPr lang="en-US" sz="5400">
              <a:solidFill>
                <a:srgbClr val="FFFFFF"/>
              </a:solidFill>
            </a:endParaRPr>
          </a:p>
        </p:txBody>
      </p:sp>
      <p:cxnSp>
        <p:nvCxnSpPr>
          <p:cNvPr id="14" name="Straight Connector 13">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Afbeelding 49" descr="Afbeelding met lucht, buiten, blauw, natuur&#10;&#10;Beschrijving is gegenereerd met hoge betrouwbaarheid">
            <a:extLst>
              <a:ext uri="{FF2B5EF4-FFF2-40B4-BE49-F238E27FC236}">
                <a16:creationId xmlns:a16="http://schemas.microsoft.com/office/drawing/2014/main" id="{AA45C0D8-74C0-46E7-A4ED-C9CDC266C102}"/>
              </a:ext>
            </a:extLst>
          </p:cNvPr>
          <p:cNvPicPr>
            <a:picLocks noChangeAspect="1"/>
          </p:cNvPicPr>
          <p:nvPr/>
        </p:nvPicPr>
        <p:blipFill>
          <a:blip r:embed="rId2"/>
          <a:stretch>
            <a:fillRect/>
          </a:stretch>
        </p:blipFill>
        <p:spPr>
          <a:xfrm>
            <a:off x="1359596" y="2426818"/>
            <a:ext cx="3399859" cy="3997637"/>
          </a:xfrm>
          <a:prstGeom prst="rect">
            <a:avLst/>
          </a:prstGeom>
        </p:spPr>
      </p:pic>
      <p:cxnSp>
        <p:nvCxnSpPr>
          <p:cNvPr id="16" name="Straight Connector 15">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Afbeelding 51">
            <a:extLst>
              <a:ext uri="{FF2B5EF4-FFF2-40B4-BE49-F238E27FC236}">
                <a16:creationId xmlns:a16="http://schemas.microsoft.com/office/drawing/2014/main" id="{11703D19-A9E8-4F75-913C-16706A990ACD}"/>
              </a:ext>
            </a:extLst>
          </p:cNvPr>
          <p:cNvPicPr>
            <a:picLocks noChangeAspect="1"/>
          </p:cNvPicPr>
          <p:nvPr/>
        </p:nvPicPr>
        <p:blipFill>
          <a:blip r:embed="rId3"/>
          <a:stretch>
            <a:fillRect/>
          </a:stretch>
        </p:blipFill>
        <p:spPr>
          <a:xfrm>
            <a:off x="6445073" y="3061658"/>
            <a:ext cx="5455917" cy="2727957"/>
          </a:xfrm>
          <a:prstGeom prst="rect">
            <a:avLst/>
          </a:prstGeom>
        </p:spPr>
      </p:pic>
    </p:spTree>
    <p:extLst>
      <p:ext uri="{BB962C8B-B14F-4D97-AF65-F5344CB8AC3E}">
        <p14:creationId xmlns:p14="http://schemas.microsoft.com/office/powerpoint/2010/main" val="30183493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1A0E00-DB6B-FA49-8F8D-721F1BD58930}"/>
              </a:ext>
            </a:extLst>
          </p:cNvPr>
          <p:cNvSpPr>
            <a:spLocks noGrp="1"/>
          </p:cNvSpPr>
          <p:nvPr>
            <p:ph type="ctr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r>
              <a:rPr lang="en-US" sz="2600" kern="1200">
                <a:solidFill>
                  <a:srgbClr val="FFFFFF"/>
                </a:solidFill>
                <a:latin typeface="+mj-lt"/>
                <a:ea typeface="+mj-ea"/>
                <a:cs typeface="+mj-cs"/>
              </a:rPr>
              <a:t>Now look back at project Boarding call...</a:t>
            </a:r>
          </a:p>
        </p:txBody>
      </p:sp>
      <p:pic>
        <p:nvPicPr>
          <p:cNvPr id="7" name="Afbeelding 51">
            <a:extLst>
              <a:ext uri="{FF2B5EF4-FFF2-40B4-BE49-F238E27FC236}">
                <a16:creationId xmlns:a16="http://schemas.microsoft.com/office/drawing/2014/main" id="{11703D19-A9E8-4F75-913C-16706A990ACD}"/>
              </a:ext>
            </a:extLst>
          </p:cNvPr>
          <p:cNvPicPr>
            <a:picLocks noChangeAspect="1"/>
          </p:cNvPicPr>
          <p:nvPr/>
        </p:nvPicPr>
        <p:blipFill>
          <a:blip r:embed="rId2"/>
          <a:stretch>
            <a:fillRect/>
          </a:stretch>
        </p:blipFill>
        <p:spPr>
          <a:xfrm>
            <a:off x="4038600" y="1630256"/>
            <a:ext cx="7188199" cy="3594098"/>
          </a:xfrm>
          <a:prstGeom prst="rect">
            <a:avLst/>
          </a:prstGeom>
        </p:spPr>
      </p:pic>
    </p:spTree>
    <p:extLst>
      <p:ext uri="{BB962C8B-B14F-4D97-AF65-F5344CB8AC3E}">
        <p14:creationId xmlns:p14="http://schemas.microsoft.com/office/powerpoint/2010/main" val="29556398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3873ABB-5141-6A4C-A440-7E76619E8A69}"/>
              </a:ext>
            </a:extLst>
          </p:cNvPr>
          <p:cNvSpPr>
            <a:spLocks noGrp="1"/>
          </p:cNvSpPr>
          <p:nvPr>
            <p:ph type="title"/>
          </p:nvPr>
        </p:nvSpPr>
        <p:spPr>
          <a:xfrm>
            <a:off x="6094105" y="802955"/>
            <a:ext cx="4977976" cy="1454051"/>
          </a:xfrm>
        </p:spPr>
        <p:txBody>
          <a:bodyPr>
            <a:normAutofit/>
          </a:bodyPr>
          <a:lstStyle/>
          <a:p>
            <a:r>
              <a:rPr lang="en-US">
                <a:solidFill>
                  <a:srgbClr val="000000"/>
                </a:solidFill>
              </a:rPr>
              <a:t>Agenda</a:t>
            </a:r>
          </a:p>
        </p:txBody>
      </p:sp>
      <p:sp>
        <p:nvSpPr>
          <p:cNvPr id="27"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8FB4CE3C-9E6D-5441-9DD9-1D0CE80D0C97}"/>
              </a:ext>
            </a:extLst>
          </p:cNvPr>
          <p:cNvPicPr>
            <a:picLocks noChangeAspect="1"/>
          </p:cNvPicPr>
          <p:nvPr/>
        </p:nvPicPr>
        <p:blipFill rotWithShape="1">
          <a:blip r:embed="rId3">
            <a:alphaModFix/>
          </a:blip>
          <a:srcRect l="4055" r="400" b="-3"/>
          <a:stretch/>
        </p:blipFill>
        <p:spPr>
          <a:xfrm>
            <a:off x="20" y="907231"/>
            <a:ext cx="4838021" cy="5063738"/>
          </a:xfrm>
          <a:custGeom>
            <a:avLst/>
            <a:gdLst>
              <a:gd name="connsiteX0" fmla="*/ 2306172 w 4838041"/>
              <a:gd name="connsiteY0" fmla="*/ 0 h 5063738"/>
              <a:gd name="connsiteX1" fmla="*/ 4838041 w 4838041"/>
              <a:gd name="connsiteY1" fmla="*/ 2531869 h 5063738"/>
              <a:gd name="connsiteX2" fmla="*/ 2306172 w 4838041"/>
              <a:gd name="connsiteY2" fmla="*/ 5063738 h 5063738"/>
              <a:gd name="connsiteX3" fmla="*/ 79886 w 4838041"/>
              <a:gd name="connsiteY3" fmla="*/ 3738709 h 5063738"/>
              <a:gd name="connsiteX4" fmla="*/ 0 w 4838041"/>
              <a:gd name="connsiteY4" fmla="*/ 3572876 h 5063738"/>
              <a:gd name="connsiteX5" fmla="*/ 0 w 4838041"/>
              <a:gd name="connsiteY5" fmla="*/ 1490863 h 5063738"/>
              <a:gd name="connsiteX6" fmla="*/ 79886 w 4838041"/>
              <a:gd name="connsiteY6" fmla="*/ 1325030 h 5063738"/>
              <a:gd name="connsiteX7" fmla="*/ 2306172 w 4838041"/>
              <a:gd name="connsiteY7" fmla="*/ 0 h 506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B8AE173B-4D66-344B-83E3-9515F1D79DB5}"/>
              </a:ext>
            </a:extLst>
          </p:cNvPr>
          <p:cNvSpPr>
            <a:spLocks noGrp="1"/>
          </p:cNvSpPr>
          <p:nvPr>
            <p:ph idx="1"/>
          </p:nvPr>
        </p:nvSpPr>
        <p:spPr>
          <a:xfrm>
            <a:off x="6090574" y="2421682"/>
            <a:ext cx="4977578" cy="3639289"/>
          </a:xfrm>
        </p:spPr>
        <p:txBody>
          <a:bodyPr anchor="ctr">
            <a:normAutofit/>
          </a:bodyPr>
          <a:lstStyle/>
          <a:p>
            <a:r>
              <a:rPr lang="nl-NL" sz="2000">
                <a:solidFill>
                  <a:srgbClr val="000000"/>
                </a:solidFill>
                <a:cs typeface="Calibri"/>
              </a:rPr>
              <a:t>INTRO </a:t>
            </a:r>
            <a:r>
              <a:rPr lang="nl-NL" sz="2000" err="1">
                <a:solidFill>
                  <a:srgbClr val="000000"/>
                </a:solidFill>
                <a:cs typeface="Calibri"/>
              </a:rPr>
              <a:t>into</a:t>
            </a:r>
            <a:r>
              <a:rPr lang="nl-NL" sz="2000">
                <a:solidFill>
                  <a:srgbClr val="000000"/>
                </a:solidFill>
                <a:cs typeface="Calibri"/>
              </a:rPr>
              <a:t> </a:t>
            </a:r>
            <a:r>
              <a:rPr lang="nl-NL" sz="2000" err="1">
                <a:solidFill>
                  <a:srgbClr val="000000"/>
                </a:solidFill>
                <a:cs typeface="Calibri"/>
              </a:rPr>
              <a:t>the</a:t>
            </a:r>
            <a:r>
              <a:rPr lang="nl-NL" sz="2000">
                <a:solidFill>
                  <a:srgbClr val="000000"/>
                </a:solidFill>
                <a:cs typeface="Calibri"/>
              </a:rPr>
              <a:t> Module</a:t>
            </a:r>
          </a:p>
          <a:p>
            <a:r>
              <a:rPr lang="nl-NL" sz="2000">
                <a:solidFill>
                  <a:srgbClr val="000000"/>
                </a:solidFill>
              </a:rPr>
              <a:t>WHAT is Design Thinking</a:t>
            </a:r>
            <a:endParaRPr lang="en-US" sz="2000">
              <a:solidFill>
                <a:srgbClr val="000000"/>
              </a:solidFill>
            </a:endParaRPr>
          </a:p>
          <a:p>
            <a:r>
              <a:rPr lang="nl-NL" sz="2000">
                <a:solidFill>
                  <a:srgbClr val="000000"/>
                </a:solidFill>
              </a:rPr>
              <a:t>WHY </a:t>
            </a:r>
            <a:r>
              <a:rPr lang="nl-NL" sz="2000" err="1">
                <a:solidFill>
                  <a:srgbClr val="000000"/>
                </a:solidFill>
              </a:rPr>
              <a:t>use</a:t>
            </a:r>
            <a:r>
              <a:rPr lang="nl-NL" sz="2000">
                <a:solidFill>
                  <a:srgbClr val="000000"/>
                </a:solidFill>
              </a:rPr>
              <a:t> Design Thinking</a:t>
            </a:r>
            <a:endParaRPr lang="en-US" sz="2000">
              <a:solidFill>
                <a:srgbClr val="000000"/>
              </a:solidFill>
            </a:endParaRPr>
          </a:p>
          <a:p>
            <a:r>
              <a:rPr lang="nl-NL" sz="2000">
                <a:solidFill>
                  <a:srgbClr val="000000"/>
                </a:solidFill>
              </a:rPr>
              <a:t>HOW </a:t>
            </a:r>
            <a:r>
              <a:rPr lang="nl-NL" sz="2000" err="1">
                <a:solidFill>
                  <a:srgbClr val="000000"/>
                </a:solidFill>
              </a:rPr>
              <a:t>to</a:t>
            </a:r>
            <a:r>
              <a:rPr lang="nl-NL" sz="2000">
                <a:solidFill>
                  <a:srgbClr val="000000"/>
                </a:solidFill>
              </a:rPr>
              <a:t> </a:t>
            </a:r>
            <a:r>
              <a:rPr lang="nl-NL" sz="2000" err="1">
                <a:solidFill>
                  <a:srgbClr val="000000"/>
                </a:solidFill>
              </a:rPr>
              <a:t>apply</a:t>
            </a:r>
            <a:r>
              <a:rPr lang="nl-NL" sz="2000">
                <a:solidFill>
                  <a:srgbClr val="000000"/>
                </a:solidFill>
              </a:rPr>
              <a:t> Design Thinking</a:t>
            </a:r>
            <a:endParaRPr lang="en-US" sz="2000">
              <a:solidFill>
                <a:srgbClr val="000000"/>
              </a:solidFill>
            </a:endParaRPr>
          </a:p>
          <a:p>
            <a:r>
              <a:rPr lang="nl-NL" sz="2000">
                <a:solidFill>
                  <a:srgbClr val="000000"/>
                </a:solidFill>
              </a:rPr>
              <a:t>PREPARING </a:t>
            </a:r>
            <a:r>
              <a:rPr lang="nl-NL" sz="2000" err="1">
                <a:solidFill>
                  <a:srgbClr val="000000"/>
                </a:solidFill>
              </a:rPr>
              <a:t>for</a:t>
            </a:r>
            <a:r>
              <a:rPr lang="nl-NL" sz="2000">
                <a:solidFill>
                  <a:srgbClr val="000000"/>
                </a:solidFill>
              </a:rPr>
              <a:t> </a:t>
            </a:r>
            <a:r>
              <a:rPr lang="nl-NL" sz="2000" err="1">
                <a:solidFill>
                  <a:srgbClr val="000000"/>
                </a:solidFill>
              </a:rPr>
              <a:t>the</a:t>
            </a:r>
            <a:r>
              <a:rPr lang="nl-NL" sz="2000">
                <a:solidFill>
                  <a:srgbClr val="000000"/>
                </a:solidFill>
              </a:rPr>
              <a:t> lab</a:t>
            </a:r>
            <a:endParaRPr lang="en-US" sz="2000">
              <a:solidFill>
                <a:srgbClr val="000000"/>
              </a:solidFill>
              <a:cs typeface="Calibri"/>
            </a:endParaRPr>
          </a:p>
          <a:p>
            <a:r>
              <a:rPr lang="nl-NL" sz="2000">
                <a:solidFill>
                  <a:srgbClr val="000000"/>
                </a:solidFill>
              </a:rPr>
              <a:t>REFERENCES</a:t>
            </a:r>
            <a:endParaRPr lang="en-US" sz="2000">
              <a:solidFill>
                <a:srgbClr val="000000"/>
              </a:solidFill>
              <a:cs typeface="Calibri"/>
            </a:endParaRPr>
          </a:p>
          <a:p>
            <a:endParaRPr lang="en-US" sz="2000">
              <a:solidFill>
                <a:srgbClr val="000000"/>
              </a:solidFill>
              <a:cs typeface="Calibri"/>
            </a:endParaRPr>
          </a:p>
        </p:txBody>
      </p:sp>
    </p:spTree>
    <p:extLst>
      <p:ext uri="{BB962C8B-B14F-4D97-AF65-F5344CB8AC3E}">
        <p14:creationId xmlns:p14="http://schemas.microsoft.com/office/powerpoint/2010/main" val="101075951"/>
      </p:ext>
    </p:extLst>
  </p:cSld>
  <p:clrMapOvr>
    <a:masterClrMapping/>
  </p:clrMapOvr>
  <p:transition spd="slow">
    <p:push/>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0" name="Rectangle 89">
            <a:extLst>
              <a:ext uri="{FF2B5EF4-FFF2-40B4-BE49-F238E27FC236}">
                <a16:creationId xmlns:a16="http://schemas.microsoft.com/office/drawing/2014/main" id="{06A07E96-3969-4595-802D-25631B3CB6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 name="Group 91">
            <a:extLst>
              <a:ext uri="{FF2B5EF4-FFF2-40B4-BE49-F238E27FC236}">
                <a16:creationId xmlns:a16="http://schemas.microsoft.com/office/drawing/2014/main" id="{D4EE850F-AE83-4C3F-A64D-8B67DEF33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93" name="Freeform 5">
              <a:extLst>
                <a:ext uri="{FF2B5EF4-FFF2-40B4-BE49-F238E27FC236}">
                  <a16:creationId xmlns:a16="http://schemas.microsoft.com/office/drawing/2014/main" id="{1BC9603D-FE04-4520-8E50-7C75B9CA22A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 name="Freeform 6">
              <a:extLst>
                <a:ext uri="{FF2B5EF4-FFF2-40B4-BE49-F238E27FC236}">
                  <a16:creationId xmlns:a16="http://schemas.microsoft.com/office/drawing/2014/main" id="{0A0E3407-9CB8-45DA-9F2E-5B81388C1D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5" name="Freeform 7">
              <a:extLst>
                <a:ext uri="{FF2B5EF4-FFF2-40B4-BE49-F238E27FC236}">
                  <a16:creationId xmlns:a16="http://schemas.microsoft.com/office/drawing/2014/main" id="{091A4076-E94C-4E3A-BDAF-3D51C167CE6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Freeform 8">
              <a:extLst>
                <a:ext uri="{FF2B5EF4-FFF2-40B4-BE49-F238E27FC236}">
                  <a16:creationId xmlns:a16="http://schemas.microsoft.com/office/drawing/2014/main" id="{257CB374-17D4-4D8A-8F6A-D79BAE50EB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 name="Freeform 9">
              <a:extLst>
                <a:ext uri="{FF2B5EF4-FFF2-40B4-BE49-F238E27FC236}">
                  <a16:creationId xmlns:a16="http://schemas.microsoft.com/office/drawing/2014/main" id="{6CAD8AE5-485A-40A6-9A10-B2D46F293A7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 name="Freeform 10">
              <a:extLst>
                <a:ext uri="{FF2B5EF4-FFF2-40B4-BE49-F238E27FC236}">
                  <a16:creationId xmlns:a16="http://schemas.microsoft.com/office/drawing/2014/main" id="{1A323CDF-8C44-4003-8C7E-56DA0652ED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 name="Freeform 11">
              <a:extLst>
                <a:ext uri="{FF2B5EF4-FFF2-40B4-BE49-F238E27FC236}">
                  <a16:creationId xmlns:a16="http://schemas.microsoft.com/office/drawing/2014/main" id="{588FAE68-2618-4A05-9619-5B0476CF8B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 name="Freeform 12">
              <a:extLst>
                <a:ext uri="{FF2B5EF4-FFF2-40B4-BE49-F238E27FC236}">
                  <a16:creationId xmlns:a16="http://schemas.microsoft.com/office/drawing/2014/main" id="{8BD498FC-EB33-41D8-844F-F8B658B14E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Freeform 13">
              <a:extLst>
                <a:ext uri="{FF2B5EF4-FFF2-40B4-BE49-F238E27FC236}">
                  <a16:creationId xmlns:a16="http://schemas.microsoft.com/office/drawing/2014/main" id="{2E631E6C-DAC5-4239-818A-AA7E4D372C7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 name="Freeform 14">
              <a:extLst>
                <a:ext uri="{FF2B5EF4-FFF2-40B4-BE49-F238E27FC236}">
                  <a16:creationId xmlns:a16="http://schemas.microsoft.com/office/drawing/2014/main" id="{9AF25E18-21FA-4C72-BFBA-6970C2299AA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 name="Freeform 15">
              <a:extLst>
                <a:ext uri="{FF2B5EF4-FFF2-40B4-BE49-F238E27FC236}">
                  <a16:creationId xmlns:a16="http://schemas.microsoft.com/office/drawing/2014/main" id="{FEFCA527-806C-494B-B0FA-BC2DCBB8AF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reeform 16">
              <a:extLst>
                <a:ext uri="{FF2B5EF4-FFF2-40B4-BE49-F238E27FC236}">
                  <a16:creationId xmlns:a16="http://schemas.microsoft.com/office/drawing/2014/main" id="{1348858B-E257-4F55-824B-A4E0E12B2D1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17">
              <a:extLst>
                <a:ext uri="{FF2B5EF4-FFF2-40B4-BE49-F238E27FC236}">
                  <a16:creationId xmlns:a16="http://schemas.microsoft.com/office/drawing/2014/main" id="{0328079F-5D7D-4C32-94FE-4746AABC90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reeform 18">
              <a:extLst>
                <a:ext uri="{FF2B5EF4-FFF2-40B4-BE49-F238E27FC236}">
                  <a16:creationId xmlns:a16="http://schemas.microsoft.com/office/drawing/2014/main" id="{936F7460-760A-4C69-B444-66970423A60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 name="Freeform 19">
              <a:extLst>
                <a:ext uri="{FF2B5EF4-FFF2-40B4-BE49-F238E27FC236}">
                  <a16:creationId xmlns:a16="http://schemas.microsoft.com/office/drawing/2014/main" id="{046A42DA-07A5-4FC4-9A8E-E7803145E8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 name="Freeform 20">
              <a:extLst>
                <a:ext uri="{FF2B5EF4-FFF2-40B4-BE49-F238E27FC236}">
                  <a16:creationId xmlns:a16="http://schemas.microsoft.com/office/drawing/2014/main" id="{EAD3D7E7-545F-40E9-9CDA-83D9F4E4BF2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9" name="Freeform 21">
              <a:extLst>
                <a:ext uri="{FF2B5EF4-FFF2-40B4-BE49-F238E27FC236}">
                  <a16:creationId xmlns:a16="http://schemas.microsoft.com/office/drawing/2014/main" id="{A82941B0-23C5-480D-8374-A5427FDF03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 name="Freeform 22">
              <a:extLst>
                <a:ext uri="{FF2B5EF4-FFF2-40B4-BE49-F238E27FC236}">
                  <a16:creationId xmlns:a16="http://schemas.microsoft.com/office/drawing/2014/main" id="{E25E04FF-BCA7-48D1-B958-C35D3E94EF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 name="Freeform 23">
              <a:extLst>
                <a:ext uri="{FF2B5EF4-FFF2-40B4-BE49-F238E27FC236}">
                  <a16:creationId xmlns:a16="http://schemas.microsoft.com/office/drawing/2014/main" id="{A7E8EF9C-5522-451C-8CB5-0575E245237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3" name="Group 112">
            <a:extLst>
              <a:ext uri="{FF2B5EF4-FFF2-40B4-BE49-F238E27FC236}">
                <a16:creationId xmlns:a16="http://schemas.microsoft.com/office/drawing/2014/main" id="{C7D119FF-606C-4006-A3CB-C83426DCA1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58942" y="3893141"/>
            <a:ext cx="5648782" cy="1771275"/>
            <a:chOff x="3258942" y="3893141"/>
            <a:chExt cx="5648782" cy="1771275"/>
          </a:xfrm>
        </p:grpSpPr>
        <p:sp>
          <p:nvSpPr>
            <p:cNvPr id="114" name="Isosceles Triangle 39">
              <a:extLst>
                <a:ext uri="{FF2B5EF4-FFF2-40B4-BE49-F238E27FC236}">
                  <a16:creationId xmlns:a16="http://schemas.microsoft.com/office/drawing/2014/main" id="{C910710A-4E31-4871-8A01-586AC5FC07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F1437FA2-C275-4241-AD89-34B44DE74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58942" y="3893141"/>
              <a:ext cx="5648782" cy="14202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9B1A0E00-DB6B-FA49-8F8D-721F1BD58930}"/>
              </a:ext>
            </a:extLst>
          </p:cNvPr>
          <p:cNvSpPr>
            <a:spLocks noGrp="1"/>
          </p:cNvSpPr>
          <p:nvPr>
            <p:ph type="ctrTitle"/>
          </p:nvPr>
        </p:nvSpPr>
        <p:spPr>
          <a:xfrm>
            <a:off x="3341238" y="3980237"/>
            <a:ext cx="5495069" cy="727748"/>
          </a:xfrm>
        </p:spPr>
        <p:txBody>
          <a:bodyPr>
            <a:normAutofit/>
          </a:bodyPr>
          <a:lstStyle/>
          <a:p>
            <a:r>
              <a:rPr lang="en-US" sz="3700">
                <a:solidFill>
                  <a:srgbClr val="FFFFFF"/>
                </a:solidFill>
              </a:rPr>
              <a:t>How to </a:t>
            </a:r>
            <a:r>
              <a:rPr lang="en-US" sz="3700" b="1">
                <a:solidFill>
                  <a:srgbClr val="FFFFFF"/>
                </a:solidFill>
              </a:rPr>
              <a:t>use Design thinking</a:t>
            </a:r>
            <a:endParaRPr lang="en-US" sz="3700">
              <a:solidFill>
                <a:srgbClr val="FFFFFF"/>
              </a:solidFill>
            </a:endParaRPr>
          </a:p>
        </p:txBody>
      </p:sp>
      <p:sp>
        <p:nvSpPr>
          <p:cNvPr id="117" name="Rectangle 116">
            <a:extLst>
              <a:ext uri="{FF2B5EF4-FFF2-40B4-BE49-F238E27FC236}">
                <a16:creationId xmlns:a16="http://schemas.microsoft.com/office/drawing/2014/main" id="{BC72E954-3173-4229-93A2-B05A46E09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58942" y="1177047"/>
            <a:ext cx="5648782" cy="2623954"/>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fbeelding 14" descr="Afbeelding met tekst&#10;&#10;Beschrijving is gegenereerd met hoge betrouwbaarheid">
            <a:extLst>
              <a:ext uri="{FF2B5EF4-FFF2-40B4-BE49-F238E27FC236}">
                <a16:creationId xmlns:a16="http://schemas.microsoft.com/office/drawing/2014/main" id="{18633BAF-FD05-4983-96F6-8C3563639CFB}"/>
              </a:ext>
            </a:extLst>
          </p:cNvPr>
          <p:cNvPicPr>
            <a:picLocks noChangeAspect="1"/>
          </p:cNvPicPr>
          <p:nvPr/>
        </p:nvPicPr>
        <p:blipFill>
          <a:blip r:embed="rId2"/>
          <a:stretch>
            <a:fillRect/>
          </a:stretch>
        </p:blipFill>
        <p:spPr>
          <a:xfrm>
            <a:off x="3500649" y="1344133"/>
            <a:ext cx="5174430" cy="2289685"/>
          </a:xfrm>
          <a:prstGeom prst="rect">
            <a:avLst/>
          </a:prstGeom>
          <a:ln w="12700">
            <a:noFill/>
          </a:ln>
        </p:spPr>
      </p:pic>
    </p:spTree>
    <p:extLst>
      <p:ext uri="{BB962C8B-B14F-4D97-AF65-F5344CB8AC3E}">
        <p14:creationId xmlns:p14="http://schemas.microsoft.com/office/powerpoint/2010/main" val="510998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6">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8">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2A6761B0-A74A-4EFB-9AA7-53A59A44C6BA}"/>
              </a:ext>
            </a:extLst>
          </p:cNvPr>
          <p:cNvSpPr>
            <a:spLocks noGrp="1"/>
          </p:cNvSpPr>
          <p:nvPr>
            <p:ph type="title"/>
          </p:nvPr>
        </p:nvSpPr>
        <p:spPr>
          <a:xfrm>
            <a:off x="640079" y="2053641"/>
            <a:ext cx="3669161" cy="2760098"/>
          </a:xfrm>
        </p:spPr>
        <p:txBody>
          <a:bodyPr>
            <a:normAutofit/>
          </a:bodyPr>
          <a:lstStyle/>
          <a:p>
            <a:r>
              <a:rPr lang="nl-NL">
                <a:solidFill>
                  <a:srgbClr val="FFFFFF"/>
                </a:solidFill>
                <a:cs typeface="Calibri Light"/>
              </a:rPr>
              <a:t>Assume a beginner's mindset</a:t>
            </a:r>
            <a:endParaRPr lang="nl-NL">
              <a:solidFill>
                <a:srgbClr val="FFFFFF"/>
              </a:solidFill>
            </a:endParaRPr>
          </a:p>
        </p:txBody>
      </p:sp>
      <p:sp>
        <p:nvSpPr>
          <p:cNvPr id="3" name="Tijdelijke aanduiding voor inhoud 2">
            <a:extLst>
              <a:ext uri="{FF2B5EF4-FFF2-40B4-BE49-F238E27FC236}">
                <a16:creationId xmlns:a16="http://schemas.microsoft.com/office/drawing/2014/main" id="{0ADB6BE2-69B6-4A88-B6BD-ED011DD0CC50}"/>
              </a:ext>
            </a:extLst>
          </p:cNvPr>
          <p:cNvSpPr>
            <a:spLocks noGrp="1"/>
          </p:cNvSpPr>
          <p:nvPr>
            <p:ph idx="1"/>
          </p:nvPr>
        </p:nvSpPr>
        <p:spPr>
          <a:xfrm>
            <a:off x="6090574" y="801866"/>
            <a:ext cx="5306084" cy="5230634"/>
          </a:xfrm>
        </p:spPr>
        <p:txBody>
          <a:bodyPr vert="horz" lIns="91440" tIns="45720" rIns="91440" bIns="45720" rtlCol="0" anchor="ctr">
            <a:normAutofit/>
          </a:bodyPr>
          <a:lstStyle/>
          <a:p>
            <a:r>
              <a:rPr lang="nl-NL" sz="2400">
                <a:solidFill>
                  <a:srgbClr val="000000"/>
                </a:solidFill>
                <a:cs typeface="Calibri"/>
              </a:rPr>
              <a:t>You carry your own experiences, understanding, and expertise. </a:t>
            </a:r>
          </a:p>
          <a:p>
            <a:r>
              <a:rPr lang="nl-NL" sz="2400">
                <a:solidFill>
                  <a:srgbClr val="000000"/>
                </a:solidFill>
                <a:cs typeface="Calibri"/>
              </a:rPr>
              <a:t>Your unique perspective is an incredibly valuable asset to bring to any design challenge. </a:t>
            </a:r>
          </a:p>
          <a:p>
            <a:r>
              <a:rPr lang="nl-NL" sz="2400">
                <a:solidFill>
                  <a:srgbClr val="000000"/>
                </a:solidFill>
                <a:cs typeface="Calibri"/>
              </a:rPr>
              <a:t>At the same time, your viewpoint carries assumptions and personal beliefs. Your preconceived notions may, in fact, be misconceptions or stereotypes, and can limit the amount of real empathy you can build.</a:t>
            </a:r>
          </a:p>
          <a:p>
            <a:r>
              <a:rPr lang="nl-NL" sz="2400">
                <a:solidFill>
                  <a:srgbClr val="000000"/>
                </a:solidFill>
                <a:cs typeface="Calibri"/>
              </a:rPr>
              <a:t>Assume a beginner’s mindset in order to put aside biases and approach a design challenge with fresh eyes.</a:t>
            </a:r>
          </a:p>
        </p:txBody>
      </p:sp>
    </p:spTree>
    <p:extLst>
      <p:ext uri="{BB962C8B-B14F-4D97-AF65-F5344CB8AC3E}">
        <p14:creationId xmlns:p14="http://schemas.microsoft.com/office/powerpoint/2010/main" val="695826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2A6761B0-A74A-4EFB-9AA7-53A59A44C6BA}"/>
              </a:ext>
            </a:extLst>
          </p:cNvPr>
          <p:cNvSpPr>
            <a:spLocks noGrp="1"/>
          </p:cNvSpPr>
          <p:nvPr>
            <p:ph type="title"/>
          </p:nvPr>
        </p:nvSpPr>
        <p:spPr>
          <a:xfrm>
            <a:off x="838200" y="963877"/>
            <a:ext cx="3494362" cy="4930246"/>
          </a:xfrm>
        </p:spPr>
        <p:txBody>
          <a:bodyPr>
            <a:normAutofit/>
          </a:bodyPr>
          <a:lstStyle/>
          <a:p>
            <a:pPr algn="r"/>
            <a:r>
              <a:rPr lang="nl-NL">
                <a:solidFill>
                  <a:schemeClr val="accent1"/>
                </a:solidFill>
                <a:cs typeface="Calibri Light"/>
              </a:rPr>
              <a:t>How to assume a beginner's mindset</a:t>
            </a:r>
            <a:endParaRPr lang="nl-NL">
              <a:solidFill>
                <a:schemeClr val="accent1"/>
              </a:solidFill>
            </a:endParaRP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0ADB6BE2-69B6-4A88-B6BD-ED011DD0CC50}"/>
              </a:ext>
            </a:extLst>
          </p:cNvPr>
          <p:cNvSpPr>
            <a:spLocks noGrp="1"/>
          </p:cNvSpPr>
          <p:nvPr>
            <p:ph idx="1"/>
          </p:nvPr>
        </p:nvSpPr>
        <p:spPr>
          <a:xfrm>
            <a:off x="4976031" y="963877"/>
            <a:ext cx="6377769" cy="4930246"/>
          </a:xfrm>
        </p:spPr>
        <p:txBody>
          <a:bodyPr vert="horz" lIns="91440" tIns="45720" rIns="91440" bIns="45720" rtlCol="0" anchor="ctr">
            <a:normAutofit/>
          </a:bodyPr>
          <a:lstStyle/>
          <a:p>
            <a:r>
              <a:rPr lang="nl-NL" sz="2200">
                <a:cs typeface="Calibri"/>
              </a:rPr>
              <a:t>Don’t judge</a:t>
            </a:r>
          </a:p>
          <a:p>
            <a:r>
              <a:rPr lang="nl-NL" sz="2200">
                <a:cs typeface="Calibri"/>
              </a:rPr>
              <a:t>Question everything</a:t>
            </a:r>
          </a:p>
          <a:p>
            <a:r>
              <a:rPr lang="nl-NL" sz="2200">
                <a:cs typeface="Calibri"/>
              </a:rPr>
              <a:t>Be truly curious</a:t>
            </a:r>
          </a:p>
          <a:p>
            <a:r>
              <a:rPr lang="nl-NL" sz="2200">
                <a:cs typeface="Calibri"/>
              </a:rPr>
              <a:t>Find patterns. </a:t>
            </a:r>
          </a:p>
          <a:p>
            <a:r>
              <a:rPr lang="nl-NL" sz="2200">
                <a:cs typeface="Calibri"/>
              </a:rPr>
              <a:t>Listen. Really. </a:t>
            </a:r>
          </a:p>
          <a:p>
            <a:pPr marL="0" indent="0">
              <a:buNone/>
            </a:pPr>
            <a:endParaRPr lang="nl-NL" sz="2200">
              <a:cs typeface="Calibri"/>
            </a:endParaRPr>
          </a:p>
        </p:txBody>
      </p:sp>
    </p:spTree>
    <p:extLst>
      <p:ext uri="{BB962C8B-B14F-4D97-AF65-F5344CB8AC3E}">
        <p14:creationId xmlns:p14="http://schemas.microsoft.com/office/powerpoint/2010/main" val="16047349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4C47E-79CA-5847-A526-E44EADB7663E}"/>
              </a:ext>
            </a:extLst>
          </p:cNvPr>
          <p:cNvSpPr>
            <a:spLocks noGrp="1"/>
          </p:cNvSpPr>
          <p:nvPr>
            <p:ph type="title"/>
          </p:nvPr>
        </p:nvSpPr>
        <p:spPr>
          <a:xfrm>
            <a:off x="1514292" y="513612"/>
            <a:ext cx="9894133" cy="1031216"/>
          </a:xfrm>
        </p:spPr>
        <p:txBody>
          <a:bodyPr anchor="b">
            <a:normAutofit/>
          </a:bodyPr>
          <a:lstStyle/>
          <a:p>
            <a:r>
              <a:rPr lang="en-US"/>
              <a:t>Be optimistic</a:t>
            </a:r>
            <a:r>
              <a:rPr lang="en-US">
                <a:cs typeface="Calibri Light"/>
              </a:rPr>
              <a:t> – Yes, and...</a:t>
            </a:r>
            <a:endParaRPr lang="nl-NL"/>
          </a:p>
        </p:txBody>
      </p:sp>
      <p:pic>
        <p:nvPicPr>
          <p:cNvPr id="5" name="Afbeelding 5" descr="Afbeelding met persoon, man, binnen&#10;&#10;Beschrijving is gegenereerd met zeer hoge betrouwbaarheid">
            <a:extLst>
              <a:ext uri="{FF2B5EF4-FFF2-40B4-BE49-F238E27FC236}">
                <a16:creationId xmlns:a16="http://schemas.microsoft.com/office/drawing/2014/main" id="{90F54B98-822B-43BD-944C-C9DC26AB69D8}"/>
              </a:ext>
            </a:extLst>
          </p:cNvPr>
          <p:cNvPicPr>
            <a:picLocks noChangeAspect="1"/>
          </p:cNvPicPr>
          <p:nvPr/>
        </p:nvPicPr>
        <p:blipFill rotWithShape="1">
          <a:blip r:embed="rId2"/>
          <a:srcRect r="5226" b="8543"/>
          <a:stretch/>
        </p:blipFill>
        <p:spPr>
          <a:xfrm>
            <a:off x="1514293" y="2590963"/>
            <a:ext cx="5069382" cy="2751724"/>
          </a:xfrm>
          <a:prstGeom prst="rect">
            <a:avLst/>
          </a:prstGeom>
        </p:spPr>
      </p:pic>
      <p:sp>
        <p:nvSpPr>
          <p:cNvPr id="17" name="Freeform: Shape 16">
            <a:extLst>
              <a:ext uri="{FF2B5EF4-FFF2-40B4-BE49-F238E27FC236}">
                <a16:creationId xmlns:a16="http://schemas.microsoft.com/office/drawing/2014/main" id="{C607803A-4E99-444E-94F7-8785CDDF5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80154" y="1884045"/>
            <a:ext cx="3275668" cy="2853308"/>
          </a:xfrm>
          <a:custGeom>
            <a:avLst/>
            <a:gdLst>
              <a:gd name="connsiteX0" fmla="*/ 3275668 w 3275668"/>
              <a:gd name="connsiteY0" fmla="*/ 2853308 h 2853308"/>
              <a:gd name="connsiteX1" fmla="*/ 655 w 3275668"/>
              <a:gd name="connsiteY1" fmla="*/ 2853308 h 2853308"/>
              <a:gd name="connsiteX2" fmla="*/ 0 w 3275668"/>
              <a:gd name="connsiteY2" fmla="*/ 2467565 h 2853308"/>
              <a:gd name="connsiteX3" fmla="*/ 2869894 w 3275668"/>
              <a:gd name="connsiteY3" fmla="*/ 2468888 h 2853308"/>
              <a:gd name="connsiteX4" fmla="*/ 2869894 w 3275668"/>
              <a:gd name="connsiteY4" fmla="*/ 0 h 2853308"/>
              <a:gd name="connsiteX5" fmla="*/ 3275668 w 3275668"/>
              <a:gd name="connsiteY5" fmla="*/ 0 h 285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668" h="2853308">
                <a:moveTo>
                  <a:pt x="3275668" y="2853308"/>
                </a:moveTo>
                <a:lnTo>
                  <a:pt x="655" y="2853308"/>
                </a:lnTo>
                <a:cubicBezTo>
                  <a:pt x="-655" y="2720171"/>
                  <a:pt x="1310" y="2600702"/>
                  <a:pt x="0" y="2467565"/>
                </a:cubicBezTo>
                <a:lnTo>
                  <a:pt x="2869894" y="2468888"/>
                </a:lnTo>
                <a:lnTo>
                  <a:pt x="2869894" y="0"/>
                </a:lnTo>
                <a:lnTo>
                  <a:pt x="3275668" y="0"/>
                </a:lnTo>
                <a:close/>
              </a:path>
            </a:pathLst>
          </a:custGeom>
          <a:solidFill>
            <a:srgbClr val="4C4C4C"/>
          </a:solidFill>
          <a:ln w="0">
            <a:noFill/>
            <a:prstDash val="solid"/>
            <a:round/>
            <a:headEnd/>
            <a:tailEnd/>
          </a:ln>
        </p:spPr>
      </p:sp>
      <p:sp>
        <p:nvSpPr>
          <p:cNvPr id="19" name="Freeform: Shape 18">
            <a:extLst>
              <a:ext uri="{FF2B5EF4-FFF2-40B4-BE49-F238E27FC236}">
                <a16:creationId xmlns:a16="http://schemas.microsoft.com/office/drawing/2014/main" id="{2989BE6A-C309-418E-8ADD-1616A9805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55822" y="3222529"/>
            <a:ext cx="3242952" cy="2828156"/>
          </a:xfrm>
          <a:custGeom>
            <a:avLst/>
            <a:gdLst>
              <a:gd name="connsiteX0" fmla="*/ 2837178 w 3242952"/>
              <a:gd name="connsiteY0" fmla="*/ 0 h 2828156"/>
              <a:gd name="connsiteX1" fmla="*/ 3242952 w 3242952"/>
              <a:gd name="connsiteY1" fmla="*/ 0 h 2828156"/>
              <a:gd name="connsiteX2" fmla="*/ 3242952 w 3242952"/>
              <a:gd name="connsiteY2" fmla="*/ 2828156 h 2828156"/>
              <a:gd name="connsiteX3" fmla="*/ 0 w 3242952"/>
              <a:gd name="connsiteY3" fmla="*/ 2828156 h 2828156"/>
              <a:gd name="connsiteX4" fmla="*/ 0 w 3242952"/>
              <a:gd name="connsiteY4" fmla="*/ 2442859 h 2828156"/>
              <a:gd name="connsiteX5" fmla="*/ 2837178 w 3242952"/>
              <a:gd name="connsiteY5" fmla="*/ 2443295 h 282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2952" h="2828156">
                <a:moveTo>
                  <a:pt x="2837178" y="0"/>
                </a:moveTo>
                <a:lnTo>
                  <a:pt x="3242952" y="0"/>
                </a:lnTo>
                <a:lnTo>
                  <a:pt x="3242952" y="2828156"/>
                </a:lnTo>
                <a:lnTo>
                  <a:pt x="0" y="2828156"/>
                </a:lnTo>
                <a:lnTo>
                  <a:pt x="0" y="2442859"/>
                </a:lnTo>
                <a:lnTo>
                  <a:pt x="2837178" y="2443295"/>
                </a:lnTo>
                <a:close/>
              </a:path>
            </a:pathLst>
          </a:custGeom>
          <a:solidFill>
            <a:srgbClr val="4C4C4C"/>
          </a:solidFill>
          <a:ln w="0">
            <a:noFill/>
            <a:prstDash val="solid"/>
            <a:round/>
            <a:headEnd/>
            <a:tailEnd/>
          </a:ln>
        </p:spPr>
        <p:txBody>
          <a:bodyPr wrap="square">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DE248C6-834C-B64F-9B32-D34BBEEBE567}"/>
              </a:ext>
            </a:extLst>
          </p:cNvPr>
          <p:cNvSpPr>
            <a:spLocks noGrp="1"/>
          </p:cNvSpPr>
          <p:nvPr>
            <p:ph idx="1"/>
          </p:nvPr>
        </p:nvSpPr>
        <p:spPr>
          <a:xfrm>
            <a:off x="7781373" y="2279151"/>
            <a:ext cx="3627063" cy="3387145"/>
          </a:xfrm>
        </p:spPr>
        <p:txBody>
          <a:bodyPr vert="horz" lIns="91440" tIns="45720" rIns="91440" bIns="45720" rtlCol="0" anchor="ctr">
            <a:normAutofit/>
          </a:bodyPr>
          <a:lstStyle/>
          <a:p>
            <a:pPr>
              <a:buNone/>
            </a:pPr>
            <a:r>
              <a:rPr lang="en-US" sz="2400">
                <a:latin typeface="Calibri"/>
                <a:cs typeface="Calibri"/>
                <a:hlinkClick r:id="rId3"/>
              </a:rPr>
              <a:t>http://www.designkit.org/mindsets</a:t>
            </a:r>
            <a:endParaRPr lang="nl-NL" sz="2400">
              <a:latin typeface="Calibri"/>
              <a:cs typeface="Calibri"/>
            </a:endParaRPr>
          </a:p>
          <a:p>
            <a:pPr>
              <a:buNone/>
            </a:pPr>
            <a:endParaRPr lang="en-US" sz="2400">
              <a:cs typeface="Calibri"/>
            </a:endParaRPr>
          </a:p>
        </p:txBody>
      </p:sp>
    </p:spTree>
    <p:extLst>
      <p:ext uri="{BB962C8B-B14F-4D97-AF65-F5344CB8AC3E}">
        <p14:creationId xmlns:p14="http://schemas.microsoft.com/office/powerpoint/2010/main" val="467633580"/>
      </p:ext>
    </p:extLst>
  </p:cSld>
  <p:clrMapOvr>
    <a:masterClrMapping/>
  </p:clrMapOvr>
  <p:transition spd="slow">
    <p:push/>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4948988" y="1306071"/>
            <a:ext cx="5478379" cy="2663407"/>
          </a:xfrm>
        </p:spPr>
        <p:txBody>
          <a:bodyPr vert="horz" lIns="91440" tIns="45720" rIns="91440" bIns="45720" rtlCol="0" anchor="b">
            <a:normAutofit/>
          </a:bodyPr>
          <a:lstStyle/>
          <a:p>
            <a:r>
              <a:rPr lang="en-US" sz="5400">
                <a:solidFill>
                  <a:srgbClr val="FFFFFF"/>
                </a:solidFill>
              </a:rPr>
              <a:t>Why Design Thinking</a:t>
            </a:r>
          </a:p>
        </p:txBody>
      </p:sp>
      <p:sp>
        <p:nvSpPr>
          <p:cNvPr id="4" name="Zeshoek 3">
            <a:extLst>
              <a:ext uri="{FF2B5EF4-FFF2-40B4-BE49-F238E27FC236}">
                <a16:creationId xmlns:a16="http://schemas.microsoft.com/office/drawing/2014/main" id="{C25C491E-73C7-4FA0-8720-B6CD37546E27}"/>
              </a:ext>
            </a:extLst>
          </p:cNvPr>
          <p:cNvSpPr/>
          <p:nvPr/>
        </p:nvSpPr>
        <p:spPr>
          <a:xfrm>
            <a:off x="1910338" y="2069431"/>
            <a:ext cx="1891455" cy="1630564"/>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EMPATHIZE</a:t>
            </a:r>
            <a:endParaRPr lang="nl-NL"/>
          </a:p>
        </p:txBody>
      </p:sp>
      <p:sp>
        <p:nvSpPr>
          <p:cNvPr id="12" name="Zeshoek 11">
            <a:extLst>
              <a:ext uri="{FF2B5EF4-FFF2-40B4-BE49-F238E27FC236}">
                <a16:creationId xmlns:a16="http://schemas.microsoft.com/office/drawing/2014/main" id="{C2D964B0-60A4-48D2-8F69-629E56C80AA7}"/>
              </a:ext>
            </a:extLst>
          </p:cNvPr>
          <p:cNvSpPr/>
          <p:nvPr/>
        </p:nvSpPr>
        <p:spPr>
          <a:xfrm>
            <a:off x="3526007" y="2882995"/>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DEFINE</a:t>
            </a:r>
            <a:endParaRPr lang="nl-NL"/>
          </a:p>
        </p:txBody>
      </p:sp>
      <p:sp>
        <p:nvSpPr>
          <p:cNvPr id="13" name="Zeshoek 12">
            <a:extLst>
              <a:ext uri="{FF2B5EF4-FFF2-40B4-BE49-F238E27FC236}">
                <a16:creationId xmlns:a16="http://schemas.microsoft.com/office/drawing/2014/main" id="{B57E0470-76C4-46D4-B0E4-94E51D11DC39}"/>
              </a:ext>
            </a:extLst>
          </p:cNvPr>
          <p:cNvSpPr/>
          <p:nvPr/>
        </p:nvSpPr>
        <p:spPr>
          <a:xfrm>
            <a:off x="5158864" y="2069431"/>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IDEATE</a:t>
            </a:r>
            <a:endParaRPr lang="nl-NL"/>
          </a:p>
        </p:txBody>
      </p:sp>
      <p:sp>
        <p:nvSpPr>
          <p:cNvPr id="15" name="Zeshoek 14">
            <a:extLst>
              <a:ext uri="{FF2B5EF4-FFF2-40B4-BE49-F238E27FC236}">
                <a16:creationId xmlns:a16="http://schemas.microsoft.com/office/drawing/2014/main" id="{16EF3628-518E-4B1B-B771-847958BD0B2F}"/>
              </a:ext>
            </a:extLst>
          </p:cNvPr>
          <p:cNvSpPr/>
          <p:nvPr/>
        </p:nvSpPr>
        <p:spPr>
          <a:xfrm>
            <a:off x="6780263" y="2882995"/>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PROTOTYPE</a:t>
            </a:r>
            <a:endParaRPr lang="nl-NL"/>
          </a:p>
        </p:txBody>
      </p:sp>
      <p:sp>
        <p:nvSpPr>
          <p:cNvPr id="16" name="Zeshoek 15">
            <a:extLst>
              <a:ext uri="{FF2B5EF4-FFF2-40B4-BE49-F238E27FC236}">
                <a16:creationId xmlns:a16="http://schemas.microsoft.com/office/drawing/2014/main" id="{8B56C930-3544-46E9-947A-C1290E7C8FDD}"/>
              </a:ext>
            </a:extLst>
          </p:cNvPr>
          <p:cNvSpPr/>
          <p:nvPr/>
        </p:nvSpPr>
        <p:spPr>
          <a:xfrm>
            <a:off x="8413120" y="3702288"/>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TEST</a:t>
            </a:r>
            <a:endParaRPr lang="nl-NL"/>
          </a:p>
        </p:txBody>
      </p:sp>
    </p:spTree>
    <p:extLst>
      <p:ext uri="{BB962C8B-B14F-4D97-AF65-F5344CB8AC3E}">
        <p14:creationId xmlns:p14="http://schemas.microsoft.com/office/powerpoint/2010/main" val="327734238"/>
      </p:ext>
    </p:extLst>
  </p:cSld>
  <p:clrMapOvr>
    <a:masterClrMapping/>
  </p:clrMapOvr>
  <p:transition spd="slow">
    <p:push/>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640079" y="2053641"/>
            <a:ext cx="3669161" cy="2760098"/>
          </a:xfrm>
        </p:spPr>
        <p:txBody>
          <a:bodyPr>
            <a:normAutofit/>
          </a:bodyPr>
          <a:lstStyle/>
          <a:p>
            <a:r>
              <a:rPr lang="nl-NL">
                <a:solidFill>
                  <a:srgbClr val="FFFFFF"/>
                </a:solidFill>
                <a:cs typeface="Calibri Light"/>
              </a:rPr>
              <a:t>Empathize</a:t>
            </a:r>
            <a:endParaRPr lang="nl-NL">
              <a:solidFill>
                <a:srgbClr val="FFFFFF"/>
              </a:solidFill>
            </a:endParaRPr>
          </a:p>
        </p:txBody>
      </p:sp>
      <p:sp>
        <p:nvSpPr>
          <p:cNvPr id="3" name="Tijdelijke aanduiding voor inhoud 2">
            <a:extLst>
              <a:ext uri="{FF2B5EF4-FFF2-40B4-BE49-F238E27FC236}">
                <a16:creationId xmlns:a16="http://schemas.microsoft.com/office/drawing/2014/main" id="{6E652D67-A542-4501-B6E9-D8D98CDFE5F9}"/>
              </a:ext>
            </a:extLst>
          </p:cNvPr>
          <p:cNvSpPr>
            <a:spLocks noGrp="1"/>
          </p:cNvSpPr>
          <p:nvPr>
            <p:ph idx="1"/>
          </p:nvPr>
        </p:nvSpPr>
        <p:spPr>
          <a:xfrm>
            <a:off x="5884319" y="1134167"/>
            <a:ext cx="5351918" cy="5230634"/>
          </a:xfrm>
        </p:spPr>
        <p:txBody>
          <a:bodyPr vert="horz" lIns="91440" tIns="45720" rIns="91440" bIns="45720" rtlCol="0" anchor="ctr">
            <a:normAutofit/>
          </a:bodyPr>
          <a:lstStyle/>
          <a:p>
            <a:r>
              <a:rPr lang="nl-NL" sz="2000" err="1">
                <a:solidFill>
                  <a:srgbClr val="000000"/>
                </a:solidFill>
                <a:cs typeface="Calibri"/>
              </a:rPr>
              <a:t>Empathy</a:t>
            </a:r>
            <a:r>
              <a:rPr lang="nl-NL" sz="2000">
                <a:solidFill>
                  <a:srgbClr val="000000"/>
                </a:solidFill>
                <a:cs typeface="Calibri"/>
              </a:rPr>
              <a:t> is </a:t>
            </a:r>
            <a:r>
              <a:rPr lang="nl-NL" sz="2000" err="1">
                <a:solidFill>
                  <a:srgbClr val="000000"/>
                </a:solidFill>
                <a:cs typeface="Calibri"/>
              </a:rPr>
              <a:t>the</a:t>
            </a:r>
            <a:r>
              <a:rPr lang="nl-NL" sz="2000">
                <a:solidFill>
                  <a:srgbClr val="000000"/>
                </a:solidFill>
                <a:cs typeface="Calibri"/>
              </a:rPr>
              <a:t> foundation of </a:t>
            </a:r>
            <a:r>
              <a:rPr lang="nl-NL" sz="2000" err="1">
                <a:solidFill>
                  <a:srgbClr val="000000"/>
                </a:solidFill>
                <a:cs typeface="Calibri"/>
              </a:rPr>
              <a:t>humancentered</a:t>
            </a:r>
            <a:r>
              <a:rPr lang="nl-NL" sz="2000">
                <a:solidFill>
                  <a:srgbClr val="000000"/>
                </a:solidFill>
                <a:cs typeface="Calibri"/>
              </a:rPr>
              <a:t> design. The </a:t>
            </a:r>
            <a:r>
              <a:rPr lang="nl-NL" sz="2000" err="1">
                <a:solidFill>
                  <a:srgbClr val="000000"/>
                </a:solidFill>
                <a:cs typeface="Calibri"/>
              </a:rPr>
              <a:t>problems</a:t>
            </a:r>
            <a:r>
              <a:rPr lang="nl-NL" sz="2000">
                <a:solidFill>
                  <a:srgbClr val="000000"/>
                </a:solidFill>
                <a:cs typeface="Calibri"/>
              </a:rPr>
              <a:t> </a:t>
            </a:r>
            <a:r>
              <a:rPr lang="nl-NL" sz="2000" err="1">
                <a:solidFill>
                  <a:srgbClr val="000000"/>
                </a:solidFill>
                <a:cs typeface="Calibri"/>
              </a:rPr>
              <a:t>you’re</a:t>
            </a:r>
            <a:r>
              <a:rPr lang="nl-NL" sz="2000">
                <a:solidFill>
                  <a:srgbClr val="000000"/>
                </a:solidFill>
                <a:cs typeface="Calibri"/>
              </a:rPr>
              <a:t> </a:t>
            </a:r>
            <a:r>
              <a:rPr lang="nl-NL" sz="2000" err="1">
                <a:solidFill>
                  <a:srgbClr val="000000"/>
                </a:solidFill>
                <a:cs typeface="Calibri"/>
              </a:rPr>
              <a:t>trying</a:t>
            </a:r>
            <a:r>
              <a:rPr lang="nl-NL" sz="2000">
                <a:solidFill>
                  <a:srgbClr val="000000"/>
                </a:solidFill>
                <a:cs typeface="Calibri"/>
              </a:rPr>
              <a:t> </a:t>
            </a:r>
            <a:r>
              <a:rPr lang="nl-NL" sz="2000" err="1">
                <a:solidFill>
                  <a:srgbClr val="000000"/>
                </a:solidFill>
                <a:cs typeface="Calibri"/>
              </a:rPr>
              <a:t>to</a:t>
            </a:r>
            <a:r>
              <a:rPr lang="nl-NL" sz="2000">
                <a:solidFill>
                  <a:srgbClr val="000000"/>
                </a:solidFill>
                <a:cs typeface="Calibri"/>
              </a:rPr>
              <a:t> </a:t>
            </a:r>
            <a:r>
              <a:rPr lang="nl-NL" sz="2000" err="1">
                <a:solidFill>
                  <a:srgbClr val="000000"/>
                </a:solidFill>
                <a:cs typeface="Calibri"/>
              </a:rPr>
              <a:t>solve</a:t>
            </a:r>
            <a:r>
              <a:rPr lang="nl-NL" sz="2000">
                <a:solidFill>
                  <a:srgbClr val="000000"/>
                </a:solidFill>
                <a:cs typeface="Calibri"/>
              </a:rPr>
              <a:t> are </a:t>
            </a:r>
            <a:r>
              <a:rPr lang="nl-NL" sz="2000" err="1">
                <a:solidFill>
                  <a:srgbClr val="000000"/>
                </a:solidFill>
                <a:cs typeface="Calibri"/>
              </a:rPr>
              <a:t>rarely</a:t>
            </a:r>
            <a:r>
              <a:rPr lang="nl-NL" sz="2000">
                <a:solidFill>
                  <a:srgbClr val="000000"/>
                </a:solidFill>
                <a:cs typeface="Calibri"/>
              </a:rPr>
              <a:t> </a:t>
            </a:r>
            <a:r>
              <a:rPr lang="nl-NL" sz="2000" err="1">
                <a:solidFill>
                  <a:srgbClr val="000000"/>
                </a:solidFill>
                <a:cs typeface="Calibri"/>
              </a:rPr>
              <a:t>your</a:t>
            </a:r>
            <a:r>
              <a:rPr lang="nl-NL" sz="2000">
                <a:solidFill>
                  <a:srgbClr val="000000"/>
                </a:solidFill>
                <a:cs typeface="Calibri"/>
              </a:rPr>
              <a:t> </a:t>
            </a:r>
            <a:r>
              <a:rPr lang="nl-NL" sz="2000" err="1">
                <a:solidFill>
                  <a:srgbClr val="000000"/>
                </a:solidFill>
                <a:cs typeface="Calibri"/>
              </a:rPr>
              <a:t>own</a:t>
            </a:r>
            <a:r>
              <a:rPr lang="nl-NL" sz="2000">
                <a:solidFill>
                  <a:srgbClr val="000000"/>
                </a:solidFill>
                <a:cs typeface="Calibri"/>
              </a:rPr>
              <a:t>, </a:t>
            </a:r>
            <a:r>
              <a:rPr lang="nl-NL" sz="2000" err="1">
                <a:solidFill>
                  <a:srgbClr val="000000"/>
                </a:solidFill>
                <a:cs typeface="Calibri"/>
              </a:rPr>
              <a:t>they’re</a:t>
            </a:r>
            <a:r>
              <a:rPr lang="nl-NL" sz="2000">
                <a:solidFill>
                  <a:srgbClr val="000000"/>
                </a:solidFill>
                <a:cs typeface="Calibri"/>
              </a:rPr>
              <a:t> </a:t>
            </a:r>
            <a:r>
              <a:rPr lang="nl-NL" sz="2000" err="1">
                <a:solidFill>
                  <a:srgbClr val="000000"/>
                </a:solidFill>
                <a:cs typeface="Calibri"/>
              </a:rPr>
              <a:t>those</a:t>
            </a:r>
            <a:r>
              <a:rPr lang="nl-NL" sz="2000">
                <a:solidFill>
                  <a:srgbClr val="000000"/>
                </a:solidFill>
                <a:cs typeface="Calibri"/>
              </a:rPr>
              <a:t> of </a:t>
            </a:r>
            <a:r>
              <a:rPr lang="nl-NL" sz="2000" err="1">
                <a:solidFill>
                  <a:srgbClr val="000000"/>
                </a:solidFill>
                <a:cs typeface="Calibri"/>
              </a:rPr>
              <a:t>particular</a:t>
            </a:r>
            <a:r>
              <a:rPr lang="nl-NL" sz="2000">
                <a:solidFill>
                  <a:srgbClr val="000000"/>
                </a:solidFill>
                <a:cs typeface="Calibri"/>
              </a:rPr>
              <a:t> users.</a:t>
            </a:r>
            <a:endParaRPr lang="nl-NL">
              <a:solidFill>
                <a:srgbClr val="000000"/>
              </a:solidFill>
              <a:cs typeface="Calibri"/>
            </a:endParaRPr>
          </a:p>
          <a:p>
            <a:r>
              <a:rPr lang="nl-NL" sz="2000" err="1">
                <a:solidFill>
                  <a:srgbClr val="000000"/>
                </a:solidFill>
                <a:cs typeface="Calibri"/>
              </a:rPr>
              <a:t>Build</a:t>
            </a:r>
            <a:r>
              <a:rPr lang="nl-NL" sz="2000">
                <a:solidFill>
                  <a:srgbClr val="000000"/>
                </a:solidFill>
                <a:cs typeface="Calibri"/>
              </a:rPr>
              <a:t> </a:t>
            </a:r>
            <a:r>
              <a:rPr lang="nl-NL" sz="2000" err="1">
                <a:solidFill>
                  <a:srgbClr val="000000"/>
                </a:solidFill>
                <a:cs typeface="Calibri"/>
              </a:rPr>
              <a:t>empathy</a:t>
            </a:r>
            <a:r>
              <a:rPr lang="nl-NL" sz="2000">
                <a:solidFill>
                  <a:srgbClr val="000000"/>
                </a:solidFill>
                <a:cs typeface="Calibri"/>
              </a:rPr>
              <a:t> </a:t>
            </a:r>
            <a:r>
              <a:rPr lang="nl-NL" sz="2000" err="1">
                <a:solidFill>
                  <a:srgbClr val="000000"/>
                </a:solidFill>
                <a:cs typeface="Calibri"/>
              </a:rPr>
              <a:t>for</a:t>
            </a:r>
            <a:r>
              <a:rPr lang="nl-NL" sz="2000">
                <a:solidFill>
                  <a:srgbClr val="000000"/>
                </a:solidFill>
                <a:cs typeface="Calibri"/>
              </a:rPr>
              <a:t> </a:t>
            </a:r>
            <a:r>
              <a:rPr lang="nl-NL" sz="2000" err="1">
                <a:solidFill>
                  <a:srgbClr val="000000"/>
                </a:solidFill>
                <a:cs typeface="Calibri"/>
              </a:rPr>
              <a:t>your</a:t>
            </a:r>
            <a:r>
              <a:rPr lang="nl-NL" sz="2000">
                <a:solidFill>
                  <a:srgbClr val="000000"/>
                </a:solidFill>
                <a:cs typeface="Calibri"/>
              </a:rPr>
              <a:t> users </a:t>
            </a:r>
            <a:r>
              <a:rPr lang="nl-NL" sz="2000" err="1">
                <a:solidFill>
                  <a:srgbClr val="000000"/>
                </a:solidFill>
                <a:cs typeface="Calibri"/>
              </a:rPr>
              <a:t>by</a:t>
            </a:r>
            <a:r>
              <a:rPr lang="nl-NL" sz="2000">
                <a:solidFill>
                  <a:srgbClr val="000000"/>
                </a:solidFill>
                <a:cs typeface="Calibri"/>
              </a:rPr>
              <a:t> </a:t>
            </a:r>
            <a:r>
              <a:rPr lang="nl-NL" sz="2000" err="1">
                <a:solidFill>
                  <a:srgbClr val="000000"/>
                </a:solidFill>
                <a:cs typeface="Calibri"/>
              </a:rPr>
              <a:t>learning</a:t>
            </a:r>
            <a:r>
              <a:rPr lang="nl-NL" sz="2000">
                <a:solidFill>
                  <a:srgbClr val="000000"/>
                </a:solidFill>
                <a:cs typeface="Calibri"/>
              </a:rPr>
              <a:t> </a:t>
            </a:r>
            <a:r>
              <a:rPr lang="nl-NL" sz="2000" err="1">
                <a:solidFill>
                  <a:srgbClr val="000000"/>
                </a:solidFill>
                <a:cs typeface="Calibri"/>
              </a:rPr>
              <a:t>their</a:t>
            </a:r>
            <a:r>
              <a:rPr lang="nl-NL" sz="2000">
                <a:solidFill>
                  <a:srgbClr val="000000"/>
                </a:solidFill>
                <a:cs typeface="Calibri"/>
              </a:rPr>
              <a:t> </a:t>
            </a:r>
            <a:r>
              <a:rPr lang="nl-NL" sz="2000" err="1">
                <a:solidFill>
                  <a:srgbClr val="000000"/>
                </a:solidFill>
                <a:cs typeface="Calibri"/>
              </a:rPr>
              <a:t>values</a:t>
            </a:r>
            <a:r>
              <a:rPr lang="nl-NL" sz="2000">
                <a:solidFill>
                  <a:srgbClr val="000000"/>
                </a:solidFill>
                <a:cs typeface="Calibri"/>
              </a:rPr>
              <a:t>. The best </a:t>
            </a:r>
            <a:r>
              <a:rPr lang="nl-NL" sz="2000" err="1">
                <a:solidFill>
                  <a:srgbClr val="000000"/>
                </a:solidFill>
                <a:cs typeface="Calibri"/>
              </a:rPr>
              <a:t>solutions</a:t>
            </a:r>
            <a:r>
              <a:rPr lang="nl-NL" sz="2000">
                <a:solidFill>
                  <a:srgbClr val="000000"/>
                </a:solidFill>
                <a:cs typeface="Calibri"/>
              </a:rPr>
              <a:t> </a:t>
            </a:r>
            <a:r>
              <a:rPr lang="nl-NL" sz="2000" err="1">
                <a:solidFill>
                  <a:srgbClr val="000000"/>
                </a:solidFill>
                <a:cs typeface="Calibri"/>
              </a:rPr>
              <a:t>come</a:t>
            </a:r>
            <a:r>
              <a:rPr lang="nl-NL" sz="2000">
                <a:solidFill>
                  <a:srgbClr val="000000"/>
                </a:solidFill>
                <a:cs typeface="Calibri"/>
              </a:rPr>
              <a:t> </a:t>
            </a:r>
            <a:r>
              <a:rPr lang="nl-NL" sz="2000" err="1">
                <a:solidFill>
                  <a:srgbClr val="000000"/>
                </a:solidFill>
                <a:cs typeface="Calibri"/>
              </a:rPr>
              <a:t>from</a:t>
            </a:r>
            <a:r>
              <a:rPr lang="nl-NL" sz="2000">
                <a:solidFill>
                  <a:srgbClr val="000000"/>
                </a:solidFill>
                <a:cs typeface="Calibri"/>
              </a:rPr>
              <a:t> </a:t>
            </a:r>
            <a:r>
              <a:rPr lang="nl-NL" sz="2000" err="1">
                <a:solidFill>
                  <a:srgbClr val="000000"/>
                </a:solidFill>
                <a:cs typeface="Calibri"/>
              </a:rPr>
              <a:t>the</a:t>
            </a:r>
            <a:r>
              <a:rPr lang="nl-NL" sz="2000">
                <a:solidFill>
                  <a:srgbClr val="000000"/>
                </a:solidFill>
                <a:cs typeface="Calibri"/>
              </a:rPr>
              <a:t> best </a:t>
            </a:r>
            <a:r>
              <a:rPr lang="nl-NL" sz="2000" err="1">
                <a:solidFill>
                  <a:srgbClr val="000000"/>
                </a:solidFill>
                <a:cs typeface="Calibri"/>
              </a:rPr>
              <a:t>insights</a:t>
            </a:r>
            <a:r>
              <a:rPr lang="nl-NL" sz="2000">
                <a:solidFill>
                  <a:srgbClr val="000000"/>
                </a:solidFill>
                <a:cs typeface="Calibri"/>
              </a:rPr>
              <a:t> </a:t>
            </a:r>
            <a:r>
              <a:rPr lang="nl-NL" sz="2000" err="1">
                <a:solidFill>
                  <a:srgbClr val="000000"/>
                </a:solidFill>
                <a:cs typeface="Calibri"/>
              </a:rPr>
              <a:t>into</a:t>
            </a:r>
            <a:r>
              <a:rPr lang="nl-NL" sz="2000">
                <a:solidFill>
                  <a:srgbClr val="000000"/>
                </a:solidFill>
                <a:cs typeface="Calibri"/>
              </a:rPr>
              <a:t> human </a:t>
            </a:r>
            <a:r>
              <a:rPr lang="nl-NL" sz="2000" err="1">
                <a:solidFill>
                  <a:srgbClr val="000000"/>
                </a:solidFill>
                <a:cs typeface="Calibri"/>
              </a:rPr>
              <a:t>behavior</a:t>
            </a:r>
            <a:r>
              <a:rPr lang="nl-NL" sz="2000">
                <a:solidFill>
                  <a:srgbClr val="000000"/>
                </a:solidFill>
                <a:cs typeface="Calibri"/>
              </a:rPr>
              <a:t>. Discover </a:t>
            </a:r>
            <a:r>
              <a:rPr lang="nl-NL" sz="2000" err="1">
                <a:solidFill>
                  <a:srgbClr val="000000"/>
                </a:solidFill>
                <a:cs typeface="Calibri"/>
              </a:rPr>
              <a:t>the</a:t>
            </a:r>
            <a:r>
              <a:rPr lang="nl-NL" sz="2000">
                <a:solidFill>
                  <a:srgbClr val="000000"/>
                </a:solidFill>
                <a:cs typeface="Calibri"/>
              </a:rPr>
              <a:t> </a:t>
            </a:r>
            <a:r>
              <a:rPr lang="nl-NL" sz="2000" err="1">
                <a:solidFill>
                  <a:srgbClr val="000000"/>
                </a:solidFill>
                <a:cs typeface="Calibri"/>
              </a:rPr>
              <a:t>emotions</a:t>
            </a:r>
            <a:r>
              <a:rPr lang="nl-NL" sz="2000">
                <a:solidFill>
                  <a:srgbClr val="000000"/>
                </a:solidFill>
                <a:cs typeface="Calibri"/>
              </a:rPr>
              <a:t> </a:t>
            </a:r>
            <a:r>
              <a:rPr lang="nl-NL" sz="2000" err="1">
                <a:solidFill>
                  <a:srgbClr val="000000"/>
                </a:solidFill>
                <a:cs typeface="Calibri"/>
              </a:rPr>
              <a:t>that</a:t>
            </a:r>
            <a:r>
              <a:rPr lang="nl-NL" sz="2000">
                <a:solidFill>
                  <a:srgbClr val="000000"/>
                </a:solidFill>
                <a:cs typeface="Calibri"/>
              </a:rPr>
              <a:t> drive user </a:t>
            </a:r>
            <a:r>
              <a:rPr lang="nl-NL" sz="2000" err="1">
                <a:solidFill>
                  <a:srgbClr val="000000"/>
                </a:solidFill>
                <a:cs typeface="Calibri"/>
              </a:rPr>
              <a:t>behavior</a:t>
            </a:r>
            <a:r>
              <a:rPr lang="nl-NL" sz="2000">
                <a:solidFill>
                  <a:srgbClr val="000000"/>
                </a:solidFill>
                <a:cs typeface="Calibri"/>
              </a:rPr>
              <a:t>.</a:t>
            </a:r>
            <a:endParaRPr lang="nl-NL">
              <a:solidFill>
                <a:srgbClr val="000000"/>
              </a:solidFill>
              <a:cs typeface="Calibri"/>
            </a:endParaRPr>
          </a:p>
          <a:p>
            <a:r>
              <a:rPr lang="nl-NL" sz="2000">
                <a:solidFill>
                  <a:srgbClr val="000000"/>
                </a:solidFill>
                <a:cs typeface="Calibri"/>
              </a:rPr>
              <a:t>Uncover user </a:t>
            </a:r>
            <a:r>
              <a:rPr lang="nl-NL" sz="2000" err="1">
                <a:solidFill>
                  <a:srgbClr val="000000"/>
                </a:solidFill>
                <a:cs typeface="Calibri"/>
              </a:rPr>
              <a:t>needs</a:t>
            </a:r>
            <a:r>
              <a:rPr lang="nl-NL" sz="2000">
                <a:solidFill>
                  <a:srgbClr val="000000"/>
                </a:solidFill>
                <a:cs typeface="Calibri"/>
              </a:rPr>
              <a:t> (</a:t>
            </a:r>
            <a:r>
              <a:rPr lang="nl-NL" sz="2000" err="1">
                <a:solidFill>
                  <a:srgbClr val="000000"/>
                </a:solidFill>
                <a:cs typeface="Calibri"/>
              </a:rPr>
              <a:t>which</a:t>
            </a:r>
            <a:r>
              <a:rPr lang="nl-NL" sz="2000">
                <a:solidFill>
                  <a:srgbClr val="000000"/>
                </a:solidFill>
                <a:cs typeface="Calibri"/>
              </a:rPr>
              <a:t> </a:t>
            </a:r>
            <a:r>
              <a:rPr lang="nl-NL" sz="2000" err="1">
                <a:solidFill>
                  <a:srgbClr val="000000"/>
                </a:solidFill>
                <a:cs typeface="Calibri"/>
              </a:rPr>
              <a:t>they</a:t>
            </a:r>
            <a:r>
              <a:rPr lang="nl-NL" sz="2000">
                <a:solidFill>
                  <a:srgbClr val="000000"/>
                </a:solidFill>
                <a:cs typeface="Calibri"/>
              </a:rPr>
              <a:t> </a:t>
            </a:r>
            <a:r>
              <a:rPr lang="nl-NL" sz="2000" err="1">
                <a:solidFill>
                  <a:srgbClr val="000000"/>
                </a:solidFill>
                <a:cs typeface="Calibri"/>
              </a:rPr>
              <a:t>may</a:t>
            </a:r>
            <a:r>
              <a:rPr lang="nl-NL" sz="2000">
                <a:solidFill>
                  <a:srgbClr val="000000"/>
                </a:solidFill>
                <a:cs typeface="Calibri"/>
              </a:rPr>
              <a:t> or </a:t>
            </a:r>
            <a:r>
              <a:rPr lang="nl-NL" sz="2000" err="1">
                <a:solidFill>
                  <a:srgbClr val="000000"/>
                </a:solidFill>
                <a:cs typeface="Calibri"/>
              </a:rPr>
              <a:t>may</a:t>
            </a:r>
            <a:r>
              <a:rPr lang="nl-NL" sz="2000">
                <a:solidFill>
                  <a:srgbClr val="000000"/>
                </a:solidFill>
                <a:cs typeface="Calibri"/>
              </a:rPr>
              <a:t> </a:t>
            </a:r>
            <a:r>
              <a:rPr lang="nl-NL" sz="2000" err="1">
                <a:solidFill>
                  <a:srgbClr val="000000"/>
                </a:solidFill>
                <a:cs typeface="Calibri"/>
              </a:rPr>
              <a:t>not</a:t>
            </a:r>
            <a:r>
              <a:rPr lang="nl-NL" sz="2000">
                <a:solidFill>
                  <a:srgbClr val="000000"/>
                </a:solidFill>
                <a:cs typeface="Calibri"/>
              </a:rPr>
              <a:t> </a:t>
            </a:r>
            <a:r>
              <a:rPr lang="nl-NL" sz="2000" err="1">
                <a:solidFill>
                  <a:srgbClr val="000000"/>
                </a:solidFill>
                <a:cs typeface="Calibri"/>
              </a:rPr>
              <a:t>be</a:t>
            </a:r>
            <a:r>
              <a:rPr lang="nl-NL" sz="2000">
                <a:solidFill>
                  <a:srgbClr val="000000"/>
                </a:solidFill>
                <a:cs typeface="Calibri"/>
              </a:rPr>
              <a:t> </a:t>
            </a:r>
            <a:r>
              <a:rPr lang="nl-NL" sz="2000" err="1">
                <a:solidFill>
                  <a:srgbClr val="000000"/>
                </a:solidFill>
                <a:cs typeface="Calibri"/>
              </a:rPr>
              <a:t>aware</a:t>
            </a:r>
            <a:r>
              <a:rPr lang="nl-NL" sz="2000">
                <a:solidFill>
                  <a:srgbClr val="000000"/>
                </a:solidFill>
                <a:cs typeface="Calibri"/>
              </a:rPr>
              <a:t> of). </a:t>
            </a:r>
            <a:endParaRPr lang="nl-NL">
              <a:solidFill>
                <a:srgbClr val="000000"/>
              </a:solidFill>
              <a:cs typeface="Calibri"/>
            </a:endParaRPr>
          </a:p>
          <a:p>
            <a:r>
              <a:rPr lang="nl-NL" sz="2000" err="1">
                <a:solidFill>
                  <a:srgbClr val="000000"/>
                </a:solidFill>
                <a:cs typeface="Calibri"/>
              </a:rPr>
              <a:t>Identify</a:t>
            </a:r>
            <a:r>
              <a:rPr lang="nl-NL" sz="2000">
                <a:solidFill>
                  <a:srgbClr val="000000"/>
                </a:solidFill>
                <a:cs typeface="Calibri"/>
              </a:rPr>
              <a:t> </a:t>
            </a:r>
            <a:r>
              <a:rPr lang="nl-NL" sz="2000" err="1">
                <a:solidFill>
                  <a:srgbClr val="000000"/>
                </a:solidFill>
                <a:cs typeface="Calibri"/>
              </a:rPr>
              <a:t>the</a:t>
            </a:r>
            <a:r>
              <a:rPr lang="nl-NL" sz="2000">
                <a:solidFill>
                  <a:srgbClr val="000000"/>
                </a:solidFill>
                <a:cs typeface="Calibri"/>
              </a:rPr>
              <a:t> right users </a:t>
            </a:r>
            <a:r>
              <a:rPr lang="nl-NL" sz="2000" err="1">
                <a:solidFill>
                  <a:srgbClr val="000000"/>
                </a:solidFill>
                <a:cs typeface="Calibri"/>
              </a:rPr>
              <a:t>to</a:t>
            </a:r>
            <a:r>
              <a:rPr lang="nl-NL" sz="2000">
                <a:solidFill>
                  <a:srgbClr val="000000"/>
                </a:solidFill>
                <a:cs typeface="Calibri"/>
              </a:rPr>
              <a:t> design </a:t>
            </a:r>
            <a:r>
              <a:rPr lang="nl-NL" sz="2000" err="1">
                <a:solidFill>
                  <a:srgbClr val="000000"/>
                </a:solidFill>
                <a:cs typeface="Calibri"/>
              </a:rPr>
              <a:t>for</a:t>
            </a:r>
            <a:r>
              <a:rPr lang="nl-NL" sz="2000">
                <a:solidFill>
                  <a:srgbClr val="000000"/>
                </a:solidFill>
                <a:cs typeface="Calibri"/>
              </a:rPr>
              <a:t>. </a:t>
            </a:r>
            <a:endParaRPr lang="nl-NL">
              <a:solidFill>
                <a:srgbClr val="000000"/>
              </a:solidFill>
              <a:cs typeface="Calibri"/>
            </a:endParaRPr>
          </a:p>
          <a:p>
            <a:r>
              <a:rPr lang="nl-NL" sz="2000" err="1">
                <a:solidFill>
                  <a:srgbClr val="000000"/>
                </a:solidFill>
                <a:cs typeface="Calibri"/>
              </a:rPr>
              <a:t>Use</a:t>
            </a:r>
            <a:r>
              <a:rPr lang="nl-NL" sz="2000">
                <a:solidFill>
                  <a:srgbClr val="000000"/>
                </a:solidFill>
                <a:cs typeface="Calibri"/>
              </a:rPr>
              <a:t> </a:t>
            </a:r>
            <a:r>
              <a:rPr lang="nl-NL" sz="2000" err="1">
                <a:solidFill>
                  <a:srgbClr val="000000"/>
                </a:solidFill>
                <a:cs typeface="Calibri"/>
              </a:rPr>
              <a:t>your</a:t>
            </a:r>
            <a:r>
              <a:rPr lang="nl-NL" sz="2000">
                <a:solidFill>
                  <a:srgbClr val="000000"/>
                </a:solidFill>
                <a:cs typeface="Calibri"/>
              </a:rPr>
              <a:t> </a:t>
            </a:r>
            <a:r>
              <a:rPr lang="nl-NL" sz="2000" err="1">
                <a:solidFill>
                  <a:srgbClr val="000000"/>
                </a:solidFill>
                <a:cs typeface="Calibri"/>
              </a:rPr>
              <a:t>insights</a:t>
            </a:r>
            <a:r>
              <a:rPr lang="nl-NL" sz="2000">
                <a:solidFill>
                  <a:srgbClr val="000000"/>
                </a:solidFill>
                <a:cs typeface="Calibri"/>
              </a:rPr>
              <a:t> </a:t>
            </a:r>
            <a:r>
              <a:rPr lang="nl-NL" sz="2000" err="1">
                <a:solidFill>
                  <a:srgbClr val="000000"/>
                </a:solidFill>
                <a:cs typeface="Calibri"/>
              </a:rPr>
              <a:t>to</a:t>
            </a:r>
            <a:r>
              <a:rPr lang="nl-NL" sz="2000">
                <a:solidFill>
                  <a:srgbClr val="000000"/>
                </a:solidFill>
                <a:cs typeface="Calibri"/>
              </a:rPr>
              <a:t> design </a:t>
            </a:r>
            <a:r>
              <a:rPr lang="nl-NL" sz="2000" err="1">
                <a:solidFill>
                  <a:srgbClr val="000000"/>
                </a:solidFill>
                <a:cs typeface="Calibri"/>
              </a:rPr>
              <a:t>innovative</a:t>
            </a:r>
            <a:r>
              <a:rPr lang="nl-NL" sz="2000">
                <a:solidFill>
                  <a:srgbClr val="000000"/>
                </a:solidFill>
                <a:cs typeface="Calibri"/>
              </a:rPr>
              <a:t> </a:t>
            </a:r>
            <a:r>
              <a:rPr lang="nl-NL" sz="2000" err="1">
                <a:solidFill>
                  <a:srgbClr val="000000"/>
                </a:solidFill>
                <a:cs typeface="Calibri"/>
              </a:rPr>
              <a:t>solutions</a:t>
            </a:r>
            <a:r>
              <a:rPr lang="nl-NL" sz="2000">
                <a:solidFill>
                  <a:srgbClr val="000000"/>
                </a:solidFill>
                <a:cs typeface="Calibri"/>
              </a:rPr>
              <a:t> </a:t>
            </a:r>
            <a:endParaRPr lang="nl-NL">
              <a:cs typeface="Calibri"/>
            </a:endParaRPr>
          </a:p>
        </p:txBody>
      </p:sp>
    </p:spTree>
    <p:extLst>
      <p:ext uri="{BB962C8B-B14F-4D97-AF65-F5344CB8AC3E}">
        <p14:creationId xmlns:p14="http://schemas.microsoft.com/office/powerpoint/2010/main" val="11824714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838200" y="5534025"/>
            <a:ext cx="10515600" cy="822326"/>
          </a:xfrm>
        </p:spPr>
        <p:txBody>
          <a:bodyPr vert="horz" lIns="91440" tIns="45720" rIns="91440" bIns="45720" rtlCol="0" anchor="ctr">
            <a:normAutofit/>
          </a:bodyPr>
          <a:lstStyle/>
          <a:p>
            <a:pPr algn="ctr"/>
            <a:r>
              <a:rPr lang="en-US"/>
              <a:t>Why Empathize</a:t>
            </a:r>
            <a:r>
              <a:rPr lang="en-US">
                <a:cs typeface="Calibri Light"/>
              </a:rPr>
              <a:t>?</a:t>
            </a:r>
            <a:endParaRPr lang="en-US"/>
          </a:p>
        </p:txBody>
      </p:sp>
      <p:pic>
        <p:nvPicPr>
          <p:cNvPr id="7" name="Afbeelding 8" descr="Afbeelding met zwart, lucht, gras, kleurrijk&#10;&#10;Beschrijving is gegenereerd met zeer hoge betrouwbaarheid">
            <a:extLst>
              <a:ext uri="{FF2B5EF4-FFF2-40B4-BE49-F238E27FC236}">
                <a16:creationId xmlns:a16="http://schemas.microsoft.com/office/drawing/2014/main" id="{C8ECDDEA-79C0-4A82-93B8-F76C512FC52E}"/>
              </a:ext>
            </a:extLst>
          </p:cNvPr>
          <p:cNvPicPr>
            <a:picLocks noChangeAspect="1"/>
          </p:cNvPicPr>
          <p:nvPr/>
        </p:nvPicPr>
        <p:blipFill rotWithShape="1">
          <a:blip r:embed="rId2"/>
          <a:srcRect t="3282" b="12417"/>
          <a:stretch/>
        </p:blipFill>
        <p:spPr>
          <a:xfrm>
            <a:off x="20" y="10"/>
            <a:ext cx="12191980" cy="5395902"/>
          </a:xfrm>
          <a:prstGeom prst="rect">
            <a:avLst/>
          </a:prstGeom>
        </p:spPr>
      </p:pic>
    </p:spTree>
    <p:extLst>
      <p:ext uri="{BB962C8B-B14F-4D97-AF65-F5344CB8AC3E}">
        <p14:creationId xmlns:p14="http://schemas.microsoft.com/office/powerpoint/2010/main" val="3160781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Rectangle 9">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11">
            <a:extLst>
              <a:ext uri="{FF2B5EF4-FFF2-40B4-BE49-F238E27FC236}">
                <a16:creationId xmlns:a16="http://schemas.microsoft.com/office/drawing/2014/main" id="{02DD2BC0-6F29-4B4F-8D61-2DCF6D2E8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1179226" y="826680"/>
            <a:ext cx="9833548" cy="1325563"/>
          </a:xfrm>
        </p:spPr>
        <p:txBody>
          <a:bodyPr>
            <a:normAutofit/>
          </a:bodyPr>
          <a:lstStyle/>
          <a:p>
            <a:pPr algn="ctr"/>
            <a:r>
              <a:rPr lang="nl-NL" sz="4000">
                <a:solidFill>
                  <a:srgbClr val="FFFFFF"/>
                </a:solidFill>
                <a:cs typeface="Calibri Light"/>
              </a:rPr>
              <a:t>How </a:t>
            </a:r>
            <a:r>
              <a:rPr lang="nl-NL" sz="4000" err="1">
                <a:solidFill>
                  <a:srgbClr val="FFFFFF"/>
                </a:solidFill>
                <a:cs typeface="Calibri Light"/>
              </a:rPr>
              <a:t>to</a:t>
            </a:r>
            <a:r>
              <a:rPr lang="nl-NL" sz="4000">
                <a:solidFill>
                  <a:srgbClr val="FFFFFF"/>
                </a:solidFill>
                <a:cs typeface="Calibri Light"/>
              </a:rPr>
              <a:t> </a:t>
            </a:r>
            <a:r>
              <a:rPr lang="nl-NL" sz="4000" err="1">
                <a:solidFill>
                  <a:srgbClr val="FFFFFF"/>
                </a:solidFill>
                <a:cs typeface="Calibri Light"/>
              </a:rPr>
              <a:t>Empathize</a:t>
            </a:r>
            <a:endParaRPr lang="nl-NL" sz="4000" err="1">
              <a:solidFill>
                <a:srgbClr val="FFFFFF"/>
              </a:solidFill>
            </a:endParaRPr>
          </a:p>
        </p:txBody>
      </p:sp>
      <p:graphicFrame>
        <p:nvGraphicFramePr>
          <p:cNvPr id="8" name="Tijdelijke aanduiding voor inhoud 2">
            <a:extLst>
              <a:ext uri="{FF2B5EF4-FFF2-40B4-BE49-F238E27FC236}">
                <a16:creationId xmlns:a16="http://schemas.microsoft.com/office/drawing/2014/main" id="{D6B6DC83-3770-4193-85A0-FA41B59A6B8D}"/>
              </a:ext>
            </a:extLst>
          </p:cNvPr>
          <p:cNvGraphicFramePr>
            <a:graphicFrameLocks noGrp="1"/>
          </p:cNvGraphicFramePr>
          <p:nvPr>
            <p:ph idx="1"/>
            <p:extLst>
              <p:ext uri="{D42A27DB-BD31-4B8C-83A1-F6EECF244321}">
                <p14:modId xmlns:p14="http://schemas.microsoft.com/office/powerpoint/2010/main" val="2876150075"/>
              </p:ext>
            </p:extLst>
          </p:nvPr>
        </p:nvGraphicFramePr>
        <p:xfrm>
          <a:off x="1036320" y="2899956"/>
          <a:ext cx="10119360" cy="31313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17376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4948988" y="1306071"/>
            <a:ext cx="5478379" cy="2663407"/>
          </a:xfrm>
        </p:spPr>
        <p:txBody>
          <a:bodyPr vert="horz" lIns="91440" tIns="45720" rIns="91440" bIns="45720" rtlCol="0" anchor="b">
            <a:normAutofit/>
          </a:bodyPr>
          <a:lstStyle/>
          <a:p>
            <a:r>
              <a:rPr lang="en-US" sz="5400">
                <a:solidFill>
                  <a:srgbClr val="FFFFFF"/>
                </a:solidFill>
              </a:rPr>
              <a:t>Why Design Thinking</a:t>
            </a:r>
          </a:p>
        </p:txBody>
      </p:sp>
      <p:sp>
        <p:nvSpPr>
          <p:cNvPr id="4" name="Zeshoek 3">
            <a:extLst>
              <a:ext uri="{FF2B5EF4-FFF2-40B4-BE49-F238E27FC236}">
                <a16:creationId xmlns:a16="http://schemas.microsoft.com/office/drawing/2014/main" id="{C25C491E-73C7-4FA0-8720-B6CD37546E27}"/>
              </a:ext>
            </a:extLst>
          </p:cNvPr>
          <p:cNvSpPr/>
          <p:nvPr/>
        </p:nvSpPr>
        <p:spPr>
          <a:xfrm>
            <a:off x="1910338" y="2069431"/>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EMPATHIZE</a:t>
            </a:r>
            <a:endParaRPr lang="nl-NL"/>
          </a:p>
        </p:txBody>
      </p:sp>
      <p:sp>
        <p:nvSpPr>
          <p:cNvPr id="12" name="Zeshoek 11">
            <a:extLst>
              <a:ext uri="{FF2B5EF4-FFF2-40B4-BE49-F238E27FC236}">
                <a16:creationId xmlns:a16="http://schemas.microsoft.com/office/drawing/2014/main" id="{C2D964B0-60A4-48D2-8F69-629E56C80AA7}"/>
              </a:ext>
            </a:extLst>
          </p:cNvPr>
          <p:cNvSpPr/>
          <p:nvPr/>
        </p:nvSpPr>
        <p:spPr>
          <a:xfrm>
            <a:off x="3526007" y="2882995"/>
            <a:ext cx="1891455" cy="1630564"/>
          </a:xfrm>
          <a:prstGeom prst="hexagon">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DEFINE</a:t>
            </a:r>
            <a:endParaRPr lang="nl-NL"/>
          </a:p>
        </p:txBody>
      </p:sp>
      <p:sp>
        <p:nvSpPr>
          <p:cNvPr id="13" name="Zeshoek 12">
            <a:extLst>
              <a:ext uri="{FF2B5EF4-FFF2-40B4-BE49-F238E27FC236}">
                <a16:creationId xmlns:a16="http://schemas.microsoft.com/office/drawing/2014/main" id="{B57E0470-76C4-46D4-B0E4-94E51D11DC39}"/>
              </a:ext>
            </a:extLst>
          </p:cNvPr>
          <p:cNvSpPr/>
          <p:nvPr/>
        </p:nvSpPr>
        <p:spPr>
          <a:xfrm>
            <a:off x="5158864" y="2069431"/>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IDEATE</a:t>
            </a:r>
            <a:endParaRPr lang="nl-NL"/>
          </a:p>
        </p:txBody>
      </p:sp>
      <p:sp>
        <p:nvSpPr>
          <p:cNvPr id="15" name="Zeshoek 14">
            <a:extLst>
              <a:ext uri="{FF2B5EF4-FFF2-40B4-BE49-F238E27FC236}">
                <a16:creationId xmlns:a16="http://schemas.microsoft.com/office/drawing/2014/main" id="{16EF3628-518E-4B1B-B771-847958BD0B2F}"/>
              </a:ext>
            </a:extLst>
          </p:cNvPr>
          <p:cNvSpPr/>
          <p:nvPr/>
        </p:nvSpPr>
        <p:spPr>
          <a:xfrm>
            <a:off x="6780263" y="2882995"/>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PROTOTYPE</a:t>
            </a:r>
            <a:endParaRPr lang="nl-NL"/>
          </a:p>
        </p:txBody>
      </p:sp>
      <p:sp>
        <p:nvSpPr>
          <p:cNvPr id="16" name="Zeshoek 15">
            <a:extLst>
              <a:ext uri="{FF2B5EF4-FFF2-40B4-BE49-F238E27FC236}">
                <a16:creationId xmlns:a16="http://schemas.microsoft.com/office/drawing/2014/main" id="{8B56C930-3544-46E9-947A-C1290E7C8FDD}"/>
              </a:ext>
            </a:extLst>
          </p:cNvPr>
          <p:cNvSpPr/>
          <p:nvPr/>
        </p:nvSpPr>
        <p:spPr>
          <a:xfrm>
            <a:off x="8413120" y="3702288"/>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TEST</a:t>
            </a:r>
            <a:endParaRPr lang="nl-NL"/>
          </a:p>
        </p:txBody>
      </p:sp>
    </p:spTree>
    <p:extLst>
      <p:ext uri="{BB962C8B-B14F-4D97-AF65-F5344CB8AC3E}">
        <p14:creationId xmlns:p14="http://schemas.microsoft.com/office/powerpoint/2010/main" val="1003796460"/>
      </p:ext>
    </p:extLst>
  </p:cSld>
  <p:clrMapOvr>
    <a:masterClrMapping/>
  </p:clrMapOvr>
  <p:transition spd="slow">
    <p:push/>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640079" y="2053641"/>
            <a:ext cx="3669161" cy="2760098"/>
          </a:xfrm>
        </p:spPr>
        <p:txBody>
          <a:bodyPr>
            <a:normAutofit/>
          </a:bodyPr>
          <a:lstStyle/>
          <a:p>
            <a:r>
              <a:rPr lang="nl-NL">
                <a:solidFill>
                  <a:srgbClr val="FFFFFF"/>
                </a:solidFill>
                <a:cs typeface="Calibri Light"/>
              </a:rPr>
              <a:t>Define</a:t>
            </a:r>
            <a:endParaRPr lang="nl-NL">
              <a:solidFill>
                <a:srgbClr val="FFFFFF"/>
              </a:solidFill>
            </a:endParaRPr>
          </a:p>
        </p:txBody>
      </p:sp>
      <p:sp>
        <p:nvSpPr>
          <p:cNvPr id="3" name="Tijdelijke aanduiding voor inhoud 2">
            <a:extLst>
              <a:ext uri="{FF2B5EF4-FFF2-40B4-BE49-F238E27FC236}">
                <a16:creationId xmlns:a16="http://schemas.microsoft.com/office/drawing/2014/main" id="{6E652D67-A542-4501-B6E9-D8D98CDFE5F9}"/>
              </a:ext>
            </a:extLst>
          </p:cNvPr>
          <p:cNvSpPr>
            <a:spLocks noGrp="1"/>
          </p:cNvSpPr>
          <p:nvPr>
            <p:ph idx="1"/>
          </p:nvPr>
        </p:nvSpPr>
        <p:spPr>
          <a:xfrm>
            <a:off x="6090574" y="801866"/>
            <a:ext cx="5306084" cy="5230634"/>
          </a:xfrm>
        </p:spPr>
        <p:txBody>
          <a:bodyPr vert="horz" lIns="91440" tIns="45720" rIns="91440" bIns="45720" rtlCol="0" anchor="ctr">
            <a:normAutofit/>
          </a:bodyPr>
          <a:lstStyle/>
          <a:p>
            <a:r>
              <a:rPr lang="nl-NL" sz="2200">
                <a:solidFill>
                  <a:srgbClr val="000000"/>
                </a:solidFill>
                <a:cs typeface="Calibri"/>
              </a:rPr>
              <a:t>The </a:t>
            </a:r>
            <a:r>
              <a:rPr lang="nl-NL" sz="2200" err="1">
                <a:solidFill>
                  <a:srgbClr val="000000"/>
                </a:solidFill>
                <a:cs typeface="Calibri"/>
              </a:rPr>
              <a:t>define</a:t>
            </a:r>
            <a:r>
              <a:rPr lang="nl-NL" sz="2200">
                <a:solidFill>
                  <a:srgbClr val="000000"/>
                </a:solidFill>
                <a:cs typeface="Calibri"/>
              </a:rPr>
              <a:t> mode is </a:t>
            </a:r>
            <a:r>
              <a:rPr lang="nl-NL" sz="2200" err="1">
                <a:solidFill>
                  <a:srgbClr val="000000"/>
                </a:solidFill>
                <a:cs typeface="Calibri"/>
              </a:rPr>
              <a:t>when</a:t>
            </a:r>
            <a:r>
              <a:rPr lang="nl-NL" sz="2200">
                <a:solidFill>
                  <a:srgbClr val="000000"/>
                </a:solidFill>
                <a:cs typeface="Calibri"/>
              </a:rPr>
              <a:t> </a:t>
            </a:r>
            <a:r>
              <a:rPr lang="nl-NL" sz="2200" err="1">
                <a:solidFill>
                  <a:srgbClr val="000000"/>
                </a:solidFill>
                <a:cs typeface="Calibri"/>
              </a:rPr>
              <a:t>you</a:t>
            </a:r>
            <a:r>
              <a:rPr lang="nl-NL" sz="2200">
                <a:solidFill>
                  <a:srgbClr val="000000"/>
                </a:solidFill>
                <a:cs typeface="Calibri"/>
              </a:rPr>
              <a:t> </a:t>
            </a:r>
            <a:r>
              <a:rPr lang="nl-NL" sz="2200" err="1">
                <a:solidFill>
                  <a:srgbClr val="000000"/>
                </a:solidFill>
                <a:cs typeface="Calibri"/>
              </a:rPr>
              <a:t>unpack</a:t>
            </a:r>
            <a:r>
              <a:rPr lang="nl-NL" sz="2200">
                <a:solidFill>
                  <a:srgbClr val="000000"/>
                </a:solidFill>
                <a:cs typeface="Calibri"/>
              </a:rPr>
              <a:t> </a:t>
            </a:r>
            <a:r>
              <a:rPr lang="nl-NL" sz="2200" err="1">
                <a:solidFill>
                  <a:srgbClr val="000000"/>
                </a:solidFill>
                <a:cs typeface="Calibri"/>
              </a:rPr>
              <a:t>your</a:t>
            </a:r>
            <a:r>
              <a:rPr lang="nl-NL" sz="2200">
                <a:solidFill>
                  <a:srgbClr val="000000"/>
                </a:solidFill>
                <a:cs typeface="Calibri"/>
              </a:rPr>
              <a:t> </a:t>
            </a:r>
            <a:r>
              <a:rPr lang="nl-NL" sz="2200" err="1">
                <a:solidFill>
                  <a:srgbClr val="000000"/>
                </a:solidFill>
                <a:cs typeface="Calibri"/>
              </a:rPr>
              <a:t>empathy</a:t>
            </a:r>
            <a:r>
              <a:rPr lang="nl-NL" sz="2200">
                <a:solidFill>
                  <a:srgbClr val="000000"/>
                </a:solidFill>
                <a:cs typeface="Calibri"/>
              </a:rPr>
              <a:t> </a:t>
            </a:r>
            <a:r>
              <a:rPr lang="nl-NL" sz="2200" err="1">
                <a:solidFill>
                  <a:srgbClr val="000000"/>
                </a:solidFill>
                <a:cs typeface="Calibri"/>
              </a:rPr>
              <a:t>findings</a:t>
            </a:r>
            <a:r>
              <a:rPr lang="nl-NL" sz="2200">
                <a:solidFill>
                  <a:srgbClr val="000000"/>
                </a:solidFill>
                <a:cs typeface="Calibri"/>
              </a:rPr>
              <a:t> </a:t>
            </a:r>
            <a:r>
              <a:rPr lang="nl-NL" sz="2200" err="1">
                <a:solidFill>
                  <a:srgbClr val="000000"/>
                </a:solidFill>
                <a:cs typeface="Calibri"/>
              </a:rPr>
              <a:t>into</a:t>
            </a:r>
            <a:r>
              <a:rPr lang="nl-NL" sz="2200">
                <a:solidFill>
                  <a:srgbClr val="000000"/>
                </a:solidFill>
                <a:cs typeface="Calibri"/>
              </a:rPr>
              <a:t> </a:t>
            </a:r>
            <a:r>
              <a:rPr lang="nl-NL" sz="2200" err="1">
                <a:solidFill>
                  <a:srgbClr val="000000"/>
                </a:solidFill>
                <a:cs typeface="Calibri"/>
              </a:rPr>
              <a:t>needs</a:t>
            </a:r>
            <a:r>
              <a:rPr lang="nl-NL" sz="2200">
                <a:solidFill>
                  <a:srgbClr val="000000"/>
                </a:solidFill>
                <a:cs typeface="Calibri"/>
              </a:rPr>
              <a:t> </a:t>
            </a:r>
            <a:r>
              <a:rPr lang="nl-NL" sz="2200" err="1">
                <a:solidFill>
                  <a:srgbClr val="000000"/>
                </a:solidFill>
                <a:cs typeface="Calibri"/>
              </a:rPr>
              <a:t>and</a:t>
            </a:r>
            <a:r>
              <a:rPr lang="nl-NL" sz="2200">
                <a:solidFill>
                  <a:srgbClr val="000000"/>
                </a:solidFill>
                <a:cs typeface="Calibri"/>
              </a:rPr>
              <a:t> </a:t>
            </a:r>
            <a:r>
              <a:rPr lang="nl-NL" sz="2200" err="1">
                <a:solidFill>
                  <a:srgbClr val="000000"/>
                </a:solidFill>
                <a:cs typeface="Calibri"/>
              </a:rPr>
              <a:t>insights</a:t>
            </a:r>
            <a:r>
              <a:rPr lang="nl-NL" sz="2200">
                <a:solidFill>
                  <a:srgbClr val="000000"/>
                </a:solidFill>
                <a:cs typeface="Calibri"/>
              </a:rPr>
              <a:t> </a:t>
            </a:r>
            <a:r>
              <a:rPr lang="nl-NL" sz="2200" err="1">
                <a:solidFill>
                  <a:srgbClr val="000000"/>
                </a:solidFill>
                <a:cs typeface="Calibri"/>
              </a:rPr>
              <a:t>and</a:t>
            </a:r>
            <a:r>
              <a:rPr lang="nl-NL" sz="2200">
                <a:solidFill>
                  <a:srgbClr val="000000"/>
                </a:solidFill>
                <a:cs typeface="Calibri"/>
              </a:rPr>
              <a:t> scope a </a:t>
            </a:r>
            <a:r>
              <a:rPr lang="nl-NL" sz="2200" err="1">
                <a:solidFill>
                  <a:srgbClr val="000000"/>
                </a:solidFill>
                <a:cs typeface="Calibri"/>
              </a:rPr>
              <a:t>meaningful</a:t>
            </a:r>
            <a:r>
              <a:rPr lang="nl-NL" sz="2200">
                <a:solidFill>
                  <a:srgbClr val="000000"/>
                </a:solidFill>
                <a:cs typeface="Calibri"/>
              </a:rPr>
              <a:t> </a:t>
            </a:r>
            <a:r>
              <a:rPr lang="nl-NL" sz="2200" err="1">
                <a:solidFill>
                  <a:srgbClr val="000000"/>
                </a:solidFill>
                <a:cs typeface="Calibri"/>
              </a:rPr>
              <a:t>challenge</a:t>
            </a:r>
            <a:r>
              <a:rPr lang="nl-NL" sz="2200">
                <a:solidFill>
                  <a:srgbClr val="000000"/>
                </a:solidFill>
                <a:cs typeface="Calibri"/>
              </a:rPr>
              <a:t>. </a:t>
            </a:r>
          </a:p>
          <a:p>
            <a:r>
              <a:rPr lang="nl-NL" sz="2200" err="1">
                <a:solidFill>
                  <a:srgbClr val="000000"/>
                </a:solidFill>
                <a:cs typeface="Calibri"/>
              </a:rPr>
              <a:t>Based</a:t>
            </a:r>
            <a:r>
              <a:rPr lang="nl-NL" sz="2200">
                <a:solidFill>
                  <a:srgbClr val="000000"/>
                </a:solidFill>
                <a:cs typeface="Calibri"/>
              </a:rPr>
              <a:t> on </a:t>
            </a:r>
            <a:r>
              <a:rPr lang="nl-NL" sz="2200" err="1">
                <a:solidFill>
                  <a:srgbClr val="000000"/>
                </a:solidFill>
                <a:cs typeface="Calibri"/>
              </a:rPr>
              <a:t>your</a:t>
            </a:r>
            <a:r>
              <a:rPr lang="nl-NL" sz="2200">
                <a:solidFill>
                  <a:srgbClr val="000000"/>
                </a:solidFill>
                <a:cs typeface="Calibri"/>
              </a:rPr>
              <a:t> </a:t>
            </a:r>
            <a:r>
              <a:rPr lang="nl-NL" sz="2200" err="1">
                <a:solidFill>
                  <a:srgbClr val="000000"/>
                </a:solidFill>
                <a:cs typeface="Calibri"/>
              </a:rPr>
              <a:t>understanding</a:t>
            </a:r>
            <a:r>
              <a:rPr lang="nl-NL" sz="2200">
                <a:solidFill>
                  <a:srgbClr val="000000"/>
                </a:solidFill>
                <a:cs typeface="Calibri"/>
              </a:rPr>
              <a:t> of users </a:t>
            </a:r>
            <a:r>
              <a:rPr lang="nl-NL" sz="2200" err="1">
                <a:solidFill>
                  <a:srgbClr val="000000"/>
                </a:solidFill>
                <a:cs typeface="Calibri"/>
              </a:rPr>
              <a:t>and</a:t>
            </a:r>
            <a:r>
              <a:rPr lang="nl-NL" sz="2200">
                <a:solidFill>
                  <a:srgbClr val="000000"/>
                </a:solidFill>
                <a:cs typeface="Calibri"/>
              </a:rPr>
              <a:t> </a:t>
            </a:r>
            <a:r>
              <a:rPr lang="nl-NL" sz="2200" err="1">
                <a:solidFill>
                  <a:srgbClr val="000000"/>
                </a:solidFill>
                <a:cs typeface="Calibri"/>
              </a:rPr>
              <a:t>their</a:t>
            </a:r>
            <a:r>
              <a:rPr lang="nl-NL" sz="2200">
                <a:solidFill>
                  <a:srgbClr val="000000"/>
                </a:solidFill>
                <a:cs typeface="Calibri"/>
              </a:rPr>
              <a:t> environments, </a:t>
            </a:r>
            <a:r>
              <a:rPr lang="nl-NL" sz="2200" err="1">
                <a:solidFill>
                  <a:srgbClr val="000000"/>
                </a:solidFill>
                <a:cs typeface="Calibri"/>
              </a:rPr>
              <a:t>come</a:t>
            </a:r>
            <a:r>
              <a:rPr lang="nl-NL" sz="2200">
                <a:solidFill>
                  <a:srgbClr val="000000"/>
                </a:solidFill>
                <a:cs typeface="Calibri"/>
              </a:rPr>
              <a:t> up </a:t>
            </a:r>
            <a:r>
              <a:rPr lang="nl-NL" sz="2200" err="1">
                <a:solidFill>
                  <a:srgbClr val="000000"/>
                </a:solidFill>
                <a:cs typeface="Calibri"/>
              </a:rPr>
              <a:t>with</a:t>
            </a:r>
            <a:r>
              <a:rPr lang="nl-NL" sz="2200">
                <a:solidFill>
                  <a:srgbClr val="000000"/>
                </a:solidFill>
                <a:cs typeface="Calibri"/>
              </a:rPr>
              <a:t> </a:t>
            </a:r>
            <a:r>
              <a:rPr lang="nl-NL" sz="2200" err="1">
                <a:solidFill>
                  <a:srgbClr val="000000"/>
                </a:solidFill>
                <a:cs typeface="Calibri"/>
              </a:rPr>
              <a:t>an</a:t>
            </a:r>
            <a:r>
              <a:rPr lang="nl-NL" sz="2200">
                <a:solidFill>
                  <a:srgbClr val="000000"/>
                </a:solidFill>
                <a:cs typeface="Calibri"/>
              </a:rPr>
              <a:t> </a:t>
            </a:r>
            <a:r>
              <a:rPr lang="nl-NL" sz="2200" err="1">
                <a:solidFill>
                  <a:srgbClr val="000000"/>
                </a:solidFill>
                <a:cs typeface="Calibri"/>
              </a:rPr>
              <a:t>actionable</a:t>
            </a:r>
            <a:r>
              <a:rPr lang="nl-NL" sz="2200">
                <a:solidFill>
                  <a:srgbClr val="000000"/>
                </a:solidFill>
                <a:cs typeface="Calibri"/>
              </a:rPr>
              <a:t> </a:t>
            </a:r>
            <a:r>
              <a:rPr lang="nl-NL" sz="2200" err="1">
                <a:solidFill>
                  <a:srgbClr val="000000"/>
                </a:solidFill>
                <a:cs typeface="Calibri"/>
              </a:rPr>
              <a:t>problem</a:t>
            </a:r>
            <a:r>
              <a:rPr lang="nl-NL" sz="2200">
                <a:solidFill>
                  <a:srgbClr val="000000"/>
                </a:solidFill>
                <a:cs typeface="Calibri"/>
              </a:rPr>
              <a:t> statement (or Point of View).</a:t>
            </a:r>
          </a:p>
          <a:p>
            <a:r>
              <a:rPr lang="nl-NL" sz="2200">
                <a:solidFill>
                  <a:srgbClr val="000000"/>
                </a:solidFill>
                <a:cs typeface="Calibri"/>
              </a:rPr>
              <a:t>Understanding </a:t>
            </a:r>
            <a:r>
              <a:rPr lang="nl-NL" sz="2200" err="1">
                <a:solidFill>
                  <a:srgbClr val="000000"/>
                </a:solidFill>
                <a:cs typeface="Calibri"/>
              </a:rPr>
              <a:t>the</a:t>
            </a:r>
            <a:r>
              <a:rPr lang="nl-NL" sz="2200">
                <a:solidFill>
                  <a:srgbClr val="000000"/>
                </a:solidFill>
                <a:cs typeface="Calibri"/>
              </a:rPr>
              <a:t> </a:t>
            </a:r>
            <a:r>
              <a:rPr lang="nl-NL" sz="2200" err="1">
                <a:solidFill>
                  <a:srgbClr val="000000"/>
                </a:solidFill>
                <a:cs typeface="Calibri"/>
              </a:rPr>
              <a:t>meaningful</a:t>
            </a:r>
            <a:r>
              <a:rPr lang="nl-NL" sz="2200">
                <a:solidFill>
                  <a:srgbClr val="000000"/>
                </a:solidFill>
                <a:cs typeface="Calibri"/>
              </a:rPr>
              <a:t> </a:t>
            </a:r>
            <a:r>
              <a:rPr lang="nl-NL" sz="2200" err="1">
                <a:solidFill>
                  <a:srgbClr val="000000"/>
                </a:solidFill>
                <a:cs typeface="Calibri"/>
              </a:rPr>
              <a:t>challenge</a:t>
            </a:r>
            <a:r>
              <a:rPr lang="nl-NL" sz="2200">
                <a:solidFill>
                  <a:srgbClr val="000000"/>
                </a:solidFill>
                <a:cs typeface="Calibri"/>
              </a:rPr>
              <a:t> </a:t>
            </a:r>
            <a:br>
              <a:rPr lang="nl-NL" sz="2200">
                <a:solidFill>
                  <a:srgbClr val="000000"/>
                </a:solidFill>
                <a:cs typeface="Calibri"/>
              </a:rPr>
            </a:br>
            <a:r>
              <a:rPr lang="nl-NL" sz="2200">
                <a:solidFill>
                  <a:srgbClr val="000000"/>
                </a:solidFill>
                <a:cs typeface="Calibri"/>
              </a:rPr>
              <a:t>at hand, </a:t>
            </a:r>
            <a:r>
              <a:rPr lang="nl-NL" sz="2200" err="1">
                <a:solidFill>
                  <a:srgbClr val="000000"/>
                </a:solidFill>
                <a:cs typeface="Calibri"/>
              </a:rPr>
              <a:t>and</a:t>
            </a:r>
            <a:r>
              <a:rPr lang="nl-NL" sz="2200">
                <a:solidFill>
                  <a:srgbClr val="000000"/>
                </a:solidFill>
                <a:cs typeface="Calibri"/>
              </a:rPr>
              <a:t> </a:t>
            </a:r>
            <a:r>
              <a:rPr lang="nl-NL" sz="2200" err="1">
                <a:solidFill>
                  <a:srgbClr val="000000"/>
                </a:solidFill>
                <a:cs typeface="Calibri"/>
              </a:rPr>
              <a:t>the</a:t>
            </a:r>
            <a:r>
              <a:rPr lang="nl-NL" sz="2200">
                <a:solidFill>
                  <a:srgbClr val="000000"/>
                </a:solidFill>
                <a:cs typeface="Calibri"/>
              </a:rPr>
              <a:t> user </a:t>
            </a:r>
            <a:r>
              <a:rPr lang="nl-NL" sz="2200" err="1">
                <a:solidFill>
                  <a:srgbClr val="000000"/>
                </a:solidFill>
                <a:cs typeface="Calibri"/>
              </a:rPr>
              <a:t>insights</a:t>
            </a:r>
            <a:r>
              <a:rPr lang="nl-NL" sz="2200">
                <a:solidFill>
                  <a:srgbClr val="000000"/>
                </a:solidFill>
                <a:cs typeface="Calibri"/>
              </a:rPr>
              <a:t> </a:t>
            </a:r>
            <a:r>
              <a:rPr lang="nl-NL" sz="2200" err="1">
                <a:solidFill>
                  <a:srgbClr val="000000"/>
                </a:solidFill>
                <a:cs typeface="Calibri"/>
              </a:rPr>
              <a:t>you</a:t>
            </a:r>
            <a:r>
              <a:rPr lang="nl-NL" sz="2200">
                <a:solidFill>
                  <a:srgbClr val="000000"/>
                </a:solidFill>
                <a:cs typeface="Calibri"/>
              </a:rPr>
              <a:t> </a:t>
            </a:r>
            <a:r>
              <a:rPr lang="nl-NL" sz="2200" err="1">
                <a:solidFill>
                  <a:srgbClr val="000000"/>
                </a:solidFill>
                <a:cs typeface="Calibri"/>
              </a:rPr>
              <a:t>can</a:t>
            </a:r>
            <a:r>
              <a:rPr lang="nl-NL" sz="2200">
                <a:solidFill>
                  <a:srgbClr val="000000"/>
                </a:solidFill>
                <a:cs typeface="Calibri"/>
              </a:rPr>
              <a:t> </a:t>
            </a:r>
            <a:r>
              <a:rPr lang="nl-NL" sz="2200" err="1">
                <a:solidFill>
                  <a:srgbClr val="000000"/>
                </a:solidFill>
                <a:cs typeface="Calibri"/>
              </a:rPr>
              <a:t>leverage</a:t>
            </a:r>
            <a:r>
              <a:rPr lang="nl-NL" sz="2200">
                <a:solidFill>
                  <a:srgbClr val="000000"/>
                </a:solidFill>
                <a:cs typeface="Calibri"/>
              </a:rPr>
              <a:t>, is </a:t>
            </a:r>
            <a:r>
              <a:rPr lang="nl-NL" sz="2200" err="1">
                <a:solidFill>
                  <a:srgbClr val="000000"/>
                </a:solidFill>
                <a:cs typeface="Calibri"/>
              </a:rPr>
              <a:t>fundamental</a:t>
            </a:r>
            <a:r>
              <a:rPr lang="nl-NL" sz="2200">
                <a:solidFill>
                  <a:srgbClr val="000000"/>
                </a:solidFill>
                <a:cs typeface="Calibri"/>
              </a:rPr>
              <a:t> </a:t>
            </a:r>
            <a:r>
              <a:rPr lang="nl-NL" sz="2200" err="1">
                <a:solidFill>
                  <a:srgbClr val="000000"/>
                </a:solidFill>
                <a:cs typeface="Calibri"/>
              </a:rPr>
              <a:t>to</a:t>
            </a:r>
            <a:r>
              <a:rPr lang="nl-NL" sz="2200">
                <a:solidFill>
                  <a:srgbClr val="000000"/>
                </a:solidFill>
                <a:cs typeface="Calibri"/>
              </a:rPr>
              <a:t> </a:t>
            </a:r>
            <a:r>
              <a:rPr lang="nl-NL" sz="2200" err="1">
                <a:solidFill>
                  <a:srgbClr val="000000"/>
                </a:solidFill>
                <a:cs typeface="Calibri"/>
              </a:rPr>
              <a:t>creating</a:t>
            </a:r>
            <a:r>
              <a:rPr lang="nl-NL" sz="2200">
                <a:solidFill>
                  <a:srgbClr val="000000"/>
                </a:solidFill>
                <a:cs typeface="Calibri"/>
              </a:rPr>
              <a:t> a </a:t>
            </a:r>
            <a:r>
              <a:rPr lang="nl-NL" sz="2200" err="1">
                <a:solidFill>
                  <a:srgbClr val="000000"/>
                </a:solidFill>
                <a:cs typeface="Calibri"/>
              </a:rPr>
              <a:t>successful</a:t>
            </a:r>
            <a:r>
              <a:rPr lang="nl-NL" sz="2200">
                <a:solidFill>
                  <a:srgbClr val="000000"/>
                </a:solidFill>
                <a:cs typeface="Calibri"/>
              </a:rPr>
              <a:t> solution.</a:t>
            </a:r>
            <a:endParaRPr lang="nl-NL"/>
          </a:p>
        </p:txBody>
      </p:sp>
    </p:spTree>
    <p:extLst>
      <p:ext uri="{BB962C8B-B14F-4D97-AF65-F5344CB8AC3E}">
        <p14:creationId xmlns:p14="http://schemas.microsoft.com/office/powerpoint/2010/main" val="834188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6E468C3-5144-C547-8B01-F6AD007C3D10}"/>
              </a:ext>
            </a:extLst>
          </p:cNvPr>
          <p:cNvPicPr>
            <a:picLocks noChangeAspect="1"/>
          </p:cNvPicPr>
          <p:nvPr/>
        </p:nvPicPr>
        <p:blipFill rotWithShape="1">
          <a:blip r:embed="rId2">
            <a:alphaModFix/>
          </a:blip>
          <a:srcRect t="9370" r="2" b="2"/>
          <a:stretch/>
        </p:blipFill>
        <p:spPr>
          <a:xfrm>
            <a:off x="5851638" y="10"/>
            <a:ext cx="6394152" cy="6857990"/>
          </a:xfrm>
          <a:prstGeom prst="rect">
            <a:avLst/>
          </a:prstGeom>
        </p:spPr>
      </p:pic>
      <p:pic>
        <p:nvPicPr>
          <p:cNvPr id="17" name="Picture 14">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804997" y="0"/>
            <a:ext cx="5741276" cy="1311664"/>
          </a:xfrm>
        </p:spPr>
        <p:txBody>
          <a:bodyPr>
            <a:normAutofit/>
          </a:bodyPr>
          <a:lstStyle/>
          <a:p>
            <a:r>
              <a:rPr lang="en-US">
                <a:solidFill>
                  <a:srgbClr val="000000"/>
                </a:solidFill>
              </a:rPr>
              <a:t>Intro</a:t>
            </a:r>
            <a:endParaRPr lang="nl-NL"/>
          </a:p>
        </p:txBody>
      </p:sp>
      <p:sp>
        <p:nvSpPr>
          <p:cNvPr id="3" name="Content Placeholder 2">
            <a:extLst>
              <a:ext uri="{FF2B5EF4-FFF2-40B4-BE49-F238E27FC236}">
                <a16:creationId xmlns:a16="http://schemas.microsoft.com/office/drawing/2014/main" id="{6BD935BA-40D9-D446-AB93-9DE9D5CABDD7}"/>
              </a:ext>
            </a:extLst>
          </p:cNvPr>
          <p:cNvSpPr>
            <a:spLocks noGrp="1"/>
          </p:cNvSpPr>
          <p:nvPr>
            <p:ph idx="1"/>
          </p:nvPr>
        </p:nvSpPr>
        <p:spPr>
          <a:xfrm>
            <a:off x="877733" y="1311664"/>
            <a:ext cx="4706803" cy="4725454"/>
          </a:xfrm>
        </p:spPr>
        <p:txBody>
          <a:bodyPr anchor="t">
            <a:normAutofit/>
          </a:bodyPr>
          <a:lstStyle/>
          <a:p>
            <a:pPr>
              <a:buNone/>
            </a:pPr>
            <a:r>
              <a:rPr lang="en-US" sz="2000" b="1">
                <a:solidFill>
                  <a:srgbClr val="000000"/>
                </a:solidFill>
              </a:rPr>
              <a:t>The module</a:t>
            </a:r>
            <a:endParaRPr lang="en-US" sz="2000" b="1">
              <a:cs typeface="Calibri"/>
            </a:endParaRPr>
          </a:p>
          <a:p>
            <a:r>
              <a:rPr lang="en-US" sz="2000">
                <a:cs typeface="Calibri"/>
              </a:rPr>
              <a:t>WEEKLY LECTURES</a:t>
            </a:r>
            <a:endParaRPr lang="en-US"/>
          </a:p>
          <a:p>
            <a:r>
              <a:rPr lang="en-US" sz="2000">
                <a:cs typeface="Calibri"/>
              </a:rPr>
              <a:t>WEEKLY LABS</a:t>
            </a:r>
          </a:p>
          <a:p>
            <a:endParaRPr lang="en-US" sz="2000">
              <a:cs typeface="Calibri"/>
            </a:endParaRPr>
          </a:p>
          <a:p>
            <a:pPr marL="0" indent="0">
              <a:buNone/>
            </a:pPr>
            <a:r>
              <a:rPr lang="en-US" sz="2000" b="1">
                <a:cs typeface="Calibri"/>
              </a:rPr>
              <a:t>The assignment</a:t>
            </a:r>
          </a:p>
          <a:p>
            <a:r>
              <a:rPr lang="en-US" sz="2000">
                <a:cs typeface="Calibri"/>
              </a:rPr>
              <a:t>TEAM </a:t>
            </a:r>
          </a:p>
          <a:p>
            <a:pPr lvl="1"/>
            <a:r>
              <a:rPr lang="en-US" sz="1600">
                <a:cs typeface="Calibri"/>
              </a:rPr>
              <a:t>Interactive prototype (tested)</a:t>
            </a:r>
          </a:p>
          <a:p>
            <a:pPr lvl="1"/>
            <a:r>
              <a:rPr lang="en-US" sz="1600">
                <a:cs typeface="Calibri"/>
              </a:rPr>
              <a:t>Weekly deliverables in the lab hours</a:t>
            </a:r>
          </a:p>
          <a:p>
            <a:pPr lvl="1"/>
            <a:r>
              <a:rPr lang="en-US" sz="1600">
                <a:ea typeface="+mn-lt"/>
                <a:cs typeface="+mn-lt"/>
              </a:rPr>
              <a:t>Presentation: investors pitch with design thinking results, team and process overview, interactive prototype and future iterations.</a:t>
            </a:r>
            <a:endParaRPr lang="en-US" sz="1600">
              <a:cs typeface="Calibri"/>
            </a:endParaRPr>
          </a:p>
        </p:txBody>
      </p:sp>
    </p:spTree>
    <p:extLst>
      <p:ext uri="{BB962C8B-B14F-4D97-AF65-F5344CB8AC3E}">
        <p14:creationId xmlns:p14="http://schemas.microsoft.com/office/powerpoint/2010/main" val="838349933"/>
      </p:ext>
    </p:extLst>
  </p:cSld>
  <p:clrMapOvr>
    <a:masterClrMapping/>
  </p:clrMapOvr>
  <p:transition spd="slow">
    <p:push/>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A0E00-DB6B-FA49-8F8D-721F1BD58930}"/>
              </a:ext>
            </a:extLst>
          </p:cNvPr>
          <p:cNvSpPr>
            <a:spLocks noGrp="1"/>
          </p:cNvSpPr>
          <p:nvPr>
            <p:ph type="ctrTitle"/>
          </p:nvPr>
        </p:nvSpPr>
        <p:spPr>
          <a:xfrm>
            <a:off x="6745735" y="640081"/>
            <a:ext cx="4806184" cy="3637373"/>
          </a:xfrm>
          <a:noFill/>
        </p:spPr>
        <p:txBody>
          <a:bodyPr vert="horz" lIns="91440" tIns="45720" rIns="91440" bIns="45720" rtlCol="0">
            <a:normAutofit/>
          </a:bodyPr>
          <a:lstStyle/>
          <a:p>
            <a:pPr algn="l"/>
            <a:r>
              <a:rPr lang="en-US"/>
              <a:t>Why Define?</a:t>
            </a:r>
            <a:endParaRPr lang="nl-NL"/>
          </a:p>
        </p:txBody>
      </p:sp>
      <p:pic>
        <p:nvPicPr>
          <p:cNvPr id="5" name="Afbeelding 49" descr="Afbeelding met lucht, buiten, blauw, natuur&#10;&#10;Beschrijving is gegenereerd met hoge betrouwbaarheid">
            <a:extLst>
              <a:ext uri="{FF2B5EF4-FFF2-40B4-BE49-F238E27FC236}">
                <a16:creationId xmlns:a16="http://schemas.microsoft.com/office/drawing/2014/main" id="{AA45C0D8-74C0-46E7-A4ED-C9CDC266C102}"/>
              </a:ext>
            </a:extLst>
          </p:cNvPr>
          <p:cNvPicPr>
            <a:picLocks noChangeAspect="1"/>
          </p:cNvPicPr>
          <p:nvPr/>
        </p:nvPicPr>
        <p:blipFill rotWithShape="1">
          <a:blip r:embed="rId2"/>
          <a:srcRect t="3136" r="2" b="1339"/>
          <a:stretch/>
        </p:blipFill>
        <p:spPr>
          <a:xfrm>
            <a:off x="20" y="10"/>
            <a:ext cx="6105635" cy="6857990"/>
          </a:xfrm>
          <a:prstGeom prst="rect">
            <a:avLst/>
          </a:prstGeom>
        </p:spPr>
      </p:pic>
      <p:sp>
        <p:nvSpPr>
          <p:cNvPr id="3" name="Ovaal 2">
            <a:extLst>
              <a:ext uri="{FF2B5EF4-FFF2-40B4-BE49-F238E27FC236}">
                <a16:creationId xmlns:a16="http://schemas.microsoft.com/office/drawing/2014/main" id="{B3608B56-5CF0-4D70-8F41-7B089FFD7150}"/>
              </a:ext>
            </a:extLst>
          </p:cNvPr>
          <p:cNvSpPr/>
          <p:nvPr/>
        </p:nvSpPr>
        <p:spPr>
          <a:xfrm>
            <a:off x="2602259" y="3854116"/>
            <a:ext cx="1831091" cy="1762339"/>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nl-NL" err="1">
                <a:cs typeface="Calibri"/>
              </a:rPr>
              <a:t>Your</a:t>
            </a:r>
            <a:r>
              <a:rPr lang="nl-NL">
                <a:cs typeface="Calibri"/>
              </a:rPr>
              <a:t> </a:t>
            </a:r>
            <a:r>
              <a:rPr lang="nl-NL" err="1">
                <a:cs typeface="Calibri"/>
              </a:rPr>
              <a:t>problem</a:t>
            </a:r>
            <a:r>
              <a:rPr lang="nl-NL">
                <a:cs typeface="Calibri"/>
              </a:rPr>
              <a:t> statement</a:t>
            </a:r>
          </a:p>
        </p:txBody>
      </p:sp>
    </p:spTree>
    <p:extLst>
      <p:ext uri="{BB962C8B-B14F-4D97-AF65-F5344CB8AC3E}">
        <p14:creationId xmlns:p14="http://schemas.microsoft.com/office/powerpoint/2010/main" val="11092174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2DD2BC0-6F29-4B4F-8D61-2DCF6D2E8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1179226" y="826680"/>
            <a:ext cx="9833548" cy="1325563"/>
          </a:xfrm>
        </p:spPr>
        <p:txBody>
          <a:bodyPr>
            <a:normAutofit/>
          </a:bodyPr>
          <a:lstStyle/>
          <a:p>
            <a:pPr algn="ctr"/>
            <a:r>
              <a:rPr lang="nl-NL" sz="4000">
                <a:solidFill>
                  <a:srgbClr val="FFFFFF"/>
                </a:solidFill>
                <a:cs typeface="Calibri Light"/>
              </a:rPr>
              <a:t>How to Define</a:t>
            </a:r>
            <a:endParaRPr lang="nl-NL" sz="4000">
              <a:solidFill>
                <a:srgbClr val="FFFFFF"/>
              </a:solidFill>
            </a:endParaRPr>
          </a:p>
        </p:txBody>
      </p:sp>
      <p:graphicFrame>
        <p:nvGraphicFramePr>
          <p:cNvPr id="5" name="Tijdelijke aanduiding voor inhoud 2">
            <a:extLst>
              <a:ext uri="{FF2B5EF4-FFF2-40B4-BE49-F238E27FC236}">
                <a16:creationId xmlns:a16="http://schemas.microsoft.com/office/drawing/2014/main" id="{0F6E290A-B0DF-43D1-ADAE-A960DE5F8CC8}"/>
              </a:ext>
            </a:extLst>
          </p:cNvPr>
          <p:cNvGraphicFramePr>
            <a:graphicFrameLocks noGrp="1"/>
          </p:cNvGraphicFramePr>
          <p:nvPr>
            <p:ph idx="1"/>
            <p:extLst>
              <p:ext uri="{D42A27DB-BD31-4B8C-83A1-F6EECF244321}">
                <p14:modId xmlns:p14="http://schemas.microsoft.com/office/powerpoint/2010/main" val="2463865379"/>
              </p:ext>
            </p:extLst>
          </p:nvPr>
        </p:nvGraphicFramePr>
        <p:xfrm>
          <a:off x="1036320" y="2899956"/>
          <a:ext cx="10119360" cy="31313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603250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4948988" y="1306071"/>
            <a:ext cx="5478379" cy="2663407"/>
          </a:xfrm>
        </p:spPr>
        <p:txBody>
          <a:bodyPr vert="horz" lIns="91440" tIns="45720" rIns="91440" bIns="45720" rtlCol="0" anchor="b">
            <a:normAutofit/>
          </a:bodyPr>
          <a:lstStyle/>
          <a:p>
            <a:r>
              <a:rPr lang="en-US" sz="5400">
                <a:solidFill>
                  <a:srgbClr val="FFFFFF"/>
                </a:solidFill>
              </a:rPr>
              <a:t>Why Design Thinking</a:t>
            </a:r>
          </a:p>
        </p:txBody>
      </p:sp>
      <p:sp>
        <p:nvSpPr>
          <p:cNvPr id="4" name="Zeshoek 3">
            <a:extLst>
              <a:ext uri="{FF2B5EF4-FFF2-40B4-BE49-F238E27FC236}">
                <a16:creationId xmlns:a16="http://schemas.microsoft.com/office/drawing/2014/main" id="{C25C491E-73C7-4FA0-8720-B6CD37546E27}"/>
              </a:ext>
            </a:extLst>
          </p:cNvPr>
          <p:cNvSpPr/>
          <p:nvPr/>
        </p:nvSpPr>
        <p:spPr>
          <a:xfrm>
            <a:off x="1910338" y="2069431"/>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EMPATHIZE</a:t>
            </a:r>
            <a:endParaRPr lang="nl-NL"/>
          </a:p>
        </p:txBody>
      </p:sp>
      <p:sp>
        <p:nvSpPr>
          <p:cNvPr id="12" name="Zeshoek 11">
            <a:extLst>
              <a:ext uri="{FF2B5EF4-FFF2-40B4-BE49-F238E27FC236}">
                <a16:creationId xmlns:a16="http://schemas.microsoft.com/office/drawing/2014/main" id="{C2D964B0-60A4-48D2-8F69-629E56C80AA7}"/>
              </a:ext>
            </a:extLst>
          </p:cNvPr>
          <p:cNvSpPr/>
          <p:nvPr/>
        </p:nvSpPr>
        <p:spPr>
          <a:xfrm>
            <a:off x="3526007" y="2882995"/>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DEFINE</a:t>
            </a:r>
            <a:endParaRPr lang="nl-NL"/>
          </a:p>
        </p:txBody>
      </p:sp>
      <p:sp>
        <p:nvSpPr>
          <p:cNvPr id="13" name="Zeshoek 12">
            <a:extLst>
              <a:ext uri="{FF2B5EF4-FFF2-40B4-BE49-F238E27FC236}">
                <a16:creationId xmlns:a16="http://schemas.microsoft.com/office/drawing/2014/main" id="{B57E0470-76C4-46D4-B0E4-94E51D11DC39}"/>
              </a:ext>
            </a:extLst>
          </p:cNvPr>
          <p:cNvSpPr/>
          <p:nvPr/>
        </p:nvSpPr>
        <p:spPr>
          <a:xfrm>
            <a:off x="5158864" y="2069431"/>
            <a:ext cx="1891455" cy="1630564"/>
          </a:xfrm>
          <a:prstGeom prst="hexagon">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IDEATE</a:t>
            </a:r>
            <a:endParaRPr lang="nl-NL"/>
          </a:p>
        </p:txBody>
      </p:sp>
      <p:sp>
        <p:nvSpPr>
          <p:cNvPr id="15" name="Zeshoek 14">
            <a:extLst>
              <a:ext uri="{FF2B5EF4-FFF2-40B4-BE49-F238E27FC236}">
                <a16:creationId xmlns:a16="http://schemas.microsoft.com/office/drawing/2014/main" id="{16EF3628-518E-4B1B-B771-847958BD0B2F}"/>
              </a:ext>
            </a:extLst>
          </p:cNvPr>
          <p:cNvSpPr/>
          <p:nvPr/>
        </p:nvSpPr>
        <p:spPr>
          <a:xfrm>
            <a:off x="6780263" y="2882995"/>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PROTOTYPE</a:t>
            </a:r>
            <a:endParaRPr lang="nl-NL"/>
          </a:p>
        </p:txBody>
      </p:sp>
      <p:sp>
        <p:nvSpPr>
          <p:cNvPr id="16" name="Zeshoek 15">
            <a:extLst>
              <a:ext uri="{FF2B5EF4-FFF2-40B4-BE49-F238E27FC236}">
                <a16:creationId xmlns:a16="http://schemas.microsoft.com/office/drawing/2014/main" id="{8B56C930-3544-46E9-947A-C1290E7C8FDD}"/>
              </a:ext>
            </a:extLst>
          </p:cNvPr>
          <p:cNvSpPr/>
          <p:nvPr/>
        </p:nvSpPr>
        <p:spPr>
          <a:xfrm>
            <a:off x="8413120" y="3702288"/>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TEST</a:t>
            </a:r>
            <a:endParaRPr lang="nl-NL"/>
          </a:p>
        </p:txBody>
      </p:sp>
    </p:spTree>
    <p:extLst>
      <p:ext uri="{BB962C8B-B14F-4D97-AF65-F5344CB8AC3E}">
        <p14:creationId xmlns:p14="http://schemas.microsoft.com/office/powerpoint/2010/main" val="2258385018"/>
      </p:ext>
    </p:extLst>
  </p:cSld>
  <p:clrMapOvr>
    <a:masterClrMapping/>
  </p:clrMapOvr>
  <p:transition spd="slow">
    <p:push/>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640079" y="2053641"/>
            <a:ext cx="3669161" cy="2760098"/>
          </a:xfrm>
        </p:spPr>
        <p:txBody>
          <a:bodyPr>
            <a:normAutofit/>
          </a:bodyPr>
          <a:lstStyle/>
          <a:p>
            <a:r>
              <a:rPr lang="nl-NL">
                <a:solidFill>
                  <a:srgbClr val="FFFFFF"/>
                </a:solidFill>
                <a:cs typeface="Calibri Light"/>
              </a:rPr>
              <a:t>Ideate</a:t>
            </a:r>
            <a:endParaRPr lang="nl-NL">
              <a:solidFill>
                <a:srgbClr val="FFFFFF"/>
              </a:solidFill>
            </a:endParaRPr>
          </a:p>
        </p:txBody>
      </p:sp>
      <p:sp>
        <p:nvSpPr>
          <p:cNvPr id="3" name="Tijdelijke aanduiding voor inhoud 2">
            <a:extLst>
              <a:ext uri="{FF2B5EF4-FFF2-40B4-BE49-F238E27FC236}">
                <a16:creationId xmlns:a16="http://schemas.microsoft.com/office/drawing/2014/main" id="{6E652D67-A542-4501-B6E9-D8D98CDFE5F9}"/>
              </a:ext>
            </a:extLst>
          </p:cNvPr>
          <p:cNvSpPr>
            <a:spLocks noGrp="1"/>
          </p:cNvSpPr>
          <p:nvPr>
            <p:ph idx="1"/>
          </p:nvPr>
        </p:nvSpPr>
        <p:spPr>
          <a:xfrm>
            <a:off x="6090574" y="801866"/>
            <a:ext cx="5306084" cy="5230634"/>
          </a:xfrm>
        </p:spPr>
        <p:txBody>
          <a:bodyPr vert="horz" lIns="91440" tIns="45720" rIns="91440" bIns="45720" rtlCol="0" anchor="ctr">
            <a:normAutofit/>
          </a:bodyPr>
          <a:lstStyle/>
          <a:p>
            <a:r>
              <a:rPr lang="nl-NL" sz="2400">
                <a:solidFill>
                  <a:srgbClr val="000000"/>
                </a:solidFill>
                <a:cs typeface="Calibri"/>
              </a:rPr>
              <a:t>Ideate is the mode in which you generate radical design alternatives. Ideation is a process of “going wide” in terms of concepts and outcomes—a mode of “flaring” instead of “focus”. </a:t>
            </a:r>
          </a:p>
          <a:p>
            <a:r>
              <a:rPr lang="nl-NL" sz="2400">
                <a:solidFill>
                  <a:srgbClr val="000000"/>
                </a:solidFill>
                <a:cs typeface="Calibri"/>
              </a:rPr>
              <a:t>The goal of ideation is to explore a wide solution space—both a large quantity and broad diversity of ideas. </a:t>
            </a:r>
          </a:p>
          <a:p>
            <a:r>
              <a:rPr lang="nl-NL" sz="2400">
                <a:solidFill>
                  <a:srgbClr val="000000"/>
                </a:solidFill>
                <a:cs typeface="Calibri"/>
              </a:rPr>
              <a:t>From this vast repository of ideas, you can build prototypes to test with users.</a:t>
            </a:r>
            <a:endParaRPr lang="nl-NL" sz="2400">
              <a:solidFill>
                <a:srgbClr val="000000"/>
              </a:solidFill>
            </a:endParaRPr>
          </a:p>
        </p:txBody>
      </p:sp>
    </p:spTree>
    <p:extLst>
      <p:ext uri="{BB962C8B-B14F-4D97-AF65-F5344CB8AC3E}">
        <p14:creationId xmlns:p14="http://schemas.microsoft.com/office/powerpoint/2010/main" val="28507480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A0E00-DB6B-FA49-8F8D-721F1BD58930}"/>
              </a:ext>
            </a:extLst>
          </p:cNvPr>
          <p:cNvSpPr>
            <a:spLocks noGrp="1"/>
          </p:cNvSpPr>
          <p:nvPr>
            <p:ph type="ctrTitle"/>
          </p:nvPr>
        </p:nvSpPr>
        <p:spPr>
          <a:xfrm>
            <a:off x="838200" y="5534025"/>
            <a:ext cx="10515600" cy="822326"/>
          </a:xfrm>
        </p:spPr>
        <p:txBody>
          <a:bodyPr vert="horz" lIns="91440" tIns="45720" rIns="91440" bIns="45720" rtlCol="0" anchor="ctr">
            <a:normAutofit/>
          </a:bodyPr>
          <a:lstStyle/>
          <a:p>
            <a:r>
              <a:rPr lang="en-US" sz="4400" kern="1200">
                <a:solidFill>
                  <a:schemeClr val="tx1"/>
                </a:solidFill>
                <a:latin typeface="+mj-lt"/>
                <a:ea typeface="+mj-ea"/>
                <a:cs typeface="+mj-cs"/>
              </a:rPr>
              <a:t>Why Ideate?</a:t>
            </a:r>
          </a:p>
        </p:txBody>
      </p:sp>
      <p:pic>
        <p:nvPicPr>
          <p:cNvPr id="4" name="Afbeelding 5" descr="Afbeelding met vloer&#10;&#10;Beschrijving is gegenereerd met hoge betrouwbaarheid">
            <a:extLst>
              <a:ext uri="{FF2B5EF4-FFF2-40B4-BE49-F238E27FC236}">
                <a16:creationId xmlns:a16="http://schemas.microsoft.com/office/drawing/2014/main" id="{478CA661-4BB1-4B59-B91B-B9DB5542C23F}"/>
              </a:ext>
            </a:extLst>
          </p:cNvPr>
          <p:cNvPicPr>
            <a:picLocks noChangeAspect="1"/>
          </p:cNvPicPr>
          <p:nvPr/>
        </p:nvPicPr>
        <p:blipFill>
          <a:blip r:embed="rId2"/>
          <a:stretch>
            <a:fillRect/>
          </a:stretch>
        </p:blipFill>
        <p:spPr>
          <a:xfrm>
            <a:off x="1271181" y="643466"/>
            <a:ext cx="9649638" cy="4752445"/>
          </a:xfrm>
          <a:prstGeom prst="rect">
            <a:avLst/>
          </a:prstGeom>
        </p:spPr>
      </p:pic>
    </p:spTree>
    <p:extLst>
      <p:ext uri="{BB962C8B-B14F-4D97-AF65-F5344CB8AC3E}">
        <p14:creationId xmlns:p14="http://schemas.microsoft.com/office/powerpoint/2010/main" val="34433799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How to Ideate</a:t>
            </a:r>
          </a:p>
        </p:txBody>
      </p:sp>
      <p:pic>
        <p:nvPicPr>
          <p:cNvPr id="6" name="Afbeelding 6" descr="Afbeelding met kop, tafel, glas, voedsel&#10;&#10;Beschrijving is gegenereerd met zeer hoge betrouwbaarheid">
            <a:extLst>
              <a:ext uri="{FF2B5EF4-FFF2-40B4-BE49-F238E27FC236}">
                <a16:creationId xmlns:a16="http://schemas.microsoft.com/office/drawing/2014/main" id="{F7302756-7195-4C65-A495-563246FC6B64}"/>
              </a:ext>
            </a:extLst>
          </p:cNvPr>
          <p:cNvPicPr>
            <a:picLocks noChangeAspect="1"/>
          </p:cNvPicPr>
          <p:nvPr/>
        </p:nvPicPr>
        <p:blipFill>
          <a:blip r:embed="rId2"/>
          <a:stretch>
            <a:fillRect/>
          </a:stretch>
        </p:blipFill>
        <p:spPr>
          <a:xfrm>
            <a:off x="3367136" y="2328369"/>
            <a:ext cx="5297306" cy="3351463"/>
          </a:xfrm>
          <a:prstGeom prst="rect">
            <a:avLst/>
          </a:prstGeom>
        </p:spPr>
      </p:pic>
    </p:spTree>
    <p:extLst>
      <p:ext uri="{BB962C8B-B14F-4D97-AF65-F5344CB8AC3E}">
        <p14:creationId xmlns:p14="http://schemas.microsoft.com/office/powerpoint/2010/main" val="26434826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2">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4">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1179226" y="826680"/>
            <a:ext cx="9833548" cy="1325563"/>
          </a:xfrm>
        </p:spPr>
        <p:txBody>
          <a:bodyPr>
            <a:normAutofit/>
          </a:bodyPr>
          <a:lstStyle/>
          <a:p>
            <a:pPr algn="ctr"/>
            <a:r>
              <a:rPr lang="nl-NL" sz="4000">
                <a:solidFill>
                  <a:srgbClr val="FFFFFF"/>
                </a:solidFill>
                <a:cs typeface="Calibri Light"/>
              </a:rPr>
              <a:t>How to Ideate</a:t>
            </a:r>
            <a:endParaRPr lang="nl-NL" sz="4000">
              <a:solidFill>
                <a:srgbClr val="FFFFFF"/>
              </a:solidFill>
            </a:endParaRPr>
          </a:p>
        </p:txBody>
      </p:sp>
      <p:sp>
        <p:nvSpPr>
          <p:cNvPr id="3" name="Tijdelijke aanduiding voor inhoud 2">
            <a:extLst>
              <a:ext uri="{FF2B5EF4-FFF2-40B4-BE49-F238E27FC236}">
                <a16:creationId xmlns:a16="http://schemas.microsoft.com/office/drawing/2014/main" id="{6E652D67-A542-4501-B6E9-D8D98CDFE5F9}"/>
              </a:ext>
            </a:extLst>
          </p:cNvPr>
          <p:cNvSpPr>
            <a:spLocks noGrp="1"/>
          </p:cNvSpPr>
          <p:nvPr>
            <p:ph idx="1"/>
          </p:nvPr>
        </p:nvSpPr>
        <p:spPr>
          <a:xfrm>
            <a:off x="1179226" y="3092970"/>
            <a:ext cx="9833548" cy="2693976"/>
          </a:xfrm>
        </p:spPr>
        <p:txBody>
          <a:bodyPr vert="horz" lIns="91440" tIns="45720" rIns="91440" bIns="45720" rtlCol="0" anchor="t">
            <a:normAutofit/>
          </a:bodyPr>
          <a:lstStyle/>
          <a:p>
            <a:pPr marL="285750" indent="-285750"/>
            <a:r>
              <a:rPr lang="nl-NL" sz="2000" err="1">
                <a:solidFill>
                  <a:srgbClr val="000000"/>
                </a:solidFill>
                <a:cs typeface="Calibri"/>
              </a:rPr>
              <a:t>Harness</a:t>
            </a:r>
            <a:r>
              <a:rPr lang="nl-NL" sz="2000">
                <a:solidFill>
                  <a:srgbClr val="000000"/>
                </a:solidFill>
                <a:cs typeface="Calibri"/>
              </a:rPr>
              <a:t> </a:t>
            </a:r>
            <a:r>
              <a:rPr lang="nl-NL" sz="2000" err="1">
                <a:solidFill>
                  <a:srgbClr val="000000"/>
                </a:solidFill>
                <a:cs typeface="Calibri"/>
              </a:rPr>
              <a:t>the</a:t>
            </a:r>
            <a:r>
              <a:rPr lang="nl-NL" sz="2000">
                <a:solidFill>
                  <a:srgbClr val="000000"/>
                </a:solidFill>
                <a:cs typeface="Calibri"/>
              </a:rPr>
              <a:t> </a:t>
            </a:r>
            <a:r>
              <a:rPr lang="nl-NL" sz="2000" err="1">
                <a:solidFill>
                  <a:srgbClr val="000000"/>
                </a:solidFill>
                <a:cs typeface="Calibri"/>
              </a:rPr>
              <a:t>collective</a:t>
            </a:r>
            <a:r>
              <a:rPr lang="nl-NL" sz="2000">
                <a:solidFill>
                  <a:srgbClr val="000000"/>
                </a:solidFill>
                <a:cs typeface="Calibri"/>
              </a:rPr>
              <a:t> </a:t>
            </a:r>
            <a:r>
              <a:rPr lang="nl-NL" sz="2000" err="1">
                <a:solidFill>
                  <a:srgbClr val="000000"/>
                </a:solidFill>
                <a:cs typeface="Calibri"/>
              </a:rPr>
              <a:t>perspectives</a:t>
            </a:r>
            <a:r>
              <a:rPr lang="nl-NL" sz="2000">
                <a:solidFill>
                  <a:srgbClr val="000000"/>
                </a:solidFill>
                <a:cs typeface="Calibri"/>
              </a:rPr>
              <a:t> </a:t>
            </a:r>
            <a:r>
              <a:rPr lang="nl-NL" sz="2000" err="1">
                <a:solidFill>
                  <a:srgbClr val="000000"/>
                </a:solidFill>
                <a:cs typeface="Calibri"/>
              </a:rPr>
              <a:t>and</a:t>
            </a:r>
            <a:r>
              <a:rPr lang="nl-NL" sz="2000">
                <a:solidFill>
                  <a:srgbClr val="000000"/>
                </a:solidFill>
                <a:cs typeface="Calibri"/>
              </a:rPr>
              <a:t> </a:t>
            </a:r>
            <a:r>
              <a:rPr lang="nl-NL" sz="2000" err="1">
                <a:solidFill>
                  <a:srgbClr val="000000"/>
                </a:solidFill>
                <a:cs typeface="Calibri"/>
              </a:rPr>
              <a:t>strengths</a:t>
            </a:r>
            <a:r>
              <a:rPr lang="nl-NL" sz="2000">
                <a:solidFill>
                  <a:srgbClr val="000000"/>
                </a:solidFill>
                <a:cs typeface="Calibri"/>
              </a:rPr>
              <a:t> of </a:t>
            </a:r>
            <a:r>
              <a:rPr lang="nl-NL" sz="2000" err="1">
                <a:solidFill>
                  <a:srgbClr val="000000"/>
                </a:solidFill>
                <a:cs typeface="Calibri"/>
              </a:rPr>
              <a:t>your</a:t>
            </a:r>
            <a:r>
              <a:rPr lang="nl-NL" sz="2000">
                <a:solidFill>
                  <a:srgbClr val="000000"/>
                </a:solidFill>
                <a:cs typeface="Calibri"/>
              </a:rPr>
              <a:t> team. </a:t>
            </a:r>
          </a:p>
          <a:p>
            <a:pPr marL="285750" indent="-285750"/>
            <a:r>
              <a:rPr lang="nl-NL" sz="2000">
                <a:solidFill>
                  <a:srgbClr val="000000"/>
                </a:solidFill>
                <a:cs typeface="Calibri"/>
              </a:rPr>
              <a:t>Step </a:t>
            </a:r>
            <a:r>
              <a:rPr lang="nl-NL" sz="2000" err="1">
                <a:solidFill>
                  <a:srgbClr val="000000"/>
                </a:solidFill>
                <a:cs typeface="Calibri"/>
              </a:rPr>
              <a:t>beyond</a:t>
            </a:r>
            <a:r>
              <a:rPr lang="nl-NL" sz="2000">
                <a:solidFill>
                  <a:srgbClr val="000000"/>
                </a:solidFill>
                <a:cs typeface="Calibri"/>
              </a:rPr>
              <a:t> </a:t>
            </a:r>
            <a:r>
              <a:rPr lang="nl-NL" sz="2000" err="1">
                <a:solidFill>
                  <a:srgbClr val="000000"/>
                </a:solidFill>
                <a:cs typeface="Calibri"/>
              </a:rPr>
              <a:t>obvious</a:t>
            </a:r>
            <a:r>
              <a:rPr lang="nl-NL" sz="2000">
                <a:solidFill>
                  <a:srgbClr val="000000"/>
                </a:solidFill>
                <a:cs typeface="Calibri"/>
              </a:rPr>
              <a:t> </a:t>
            </a:r>
            <a:r>
              <a:rPr lang="nl-NL" sz="2000" err="1">
                <a:solidFill>
                  <a:srgbClr val="000000"/>
                </a:solidFill>
                <a:cs typeface="Calibri"/>
              </a:rPr>
              <a:t>solutions</a:t>
            </a:r>
            <a:r>
              <a:rPr lang="nl-NL" sz="2000">
                <a:solidFill>
                  <a:srgbClr val="000000"/>
                </a:solidFill>
                <a:cs typeface="Calibri"/>
              </a:rPr>
              <a:t> </a:t>
            </a:r>
            <a:r>
              <a:rPr lang="nl-NL" sz="2000" err="1">
                <a:solidFill>
                  <a:srgbClr val="000000"/>
                </a:solidFill>
                <a:cs typeface="Calibri"/>
              </a:rPr>
              <a:t>and</a:t>
            </a:r>
            <a:r>
              <a:rPr lang="nl-NL" sz="2000">
                <a:solidFill>
                  <a:srgbClr val="000000"/>
                </a:solidFill>
                <a:cs typeface="Calibri"/>
              </a:rPr>
              <a:t> drive </a:t>
            </a:r>
            <a:r>
              <a:rPr lang="nl-NL" sz="2000" err="1">
                <a:solidFill>
                  <a:srgbClr val="000000"/>
                </a:solidFill>
                <a:cs typeface="Calibri"/>
              </a:rPr>
              <a:t>innovation</a:t>
            </a:r>
            <a:r>
              <a:rPr lang="nl-NL" sz="2000">
                <a:solidFill>
                  <a:srgbClr val="000000"/>
                </a:solidFill>
                <a:cs typeface="Calibri"/>
              </a:rPr>
              <a:t>. </a:t>
            </a:r>
          </a:p>
          <a:p>
            <a:pPr marL="285750" indent="-285750"/>
            <a:r>
              <a:rPr lang="nl-NL" sz="2000">
                <a:solidFill>
                  <a:srgbClr val="000000"/>
                </a:solidFill>
                <a:cs typeface="Calibri"/>
              </a:rPr>
              <a:t>Uncover </a:t>
            </a:r>
            <a:r>
              <a:rPr lang="nl-NL" sz="2000" err="1">
                <a:solidFill>
                  <a:srgbClr val="000000"/>
                </a:solidFill>
                <a:cs typeface="Calibri"/>
              </a:rPr>
              <a:t>unexpected</a:t>
            </a:r>
            <a:r>
              <a:rPr lang="nl-NL" sz="2000">
                <a:solidFill>
                  <a:srgbClr val="000000"/>
                </a:solidFill>
                <a:cs typeface="Calibri"/>
              </a:rPr>
              <a:t> </a:t>
            </a:r>
            <a:r>
              <a:rPr lang="nl-NL" sz="2000" err="1">
                <a:solidFill>
                  <a:srgbClr val="000000"/>
                </a:solidFill>
                <a:cs typeface="Calibri"/>
              </a:rPr>
              <a:t>areas</a:t>
            </a:r>
            <a:r>
              <a:rPr lang="nl-NL" sz="2000">
                <a:solidFill>
                  <a:srgbClr val="000000"/>
                </a:solidFill>
                <a:cs typeface="Calibri"/>
              </a:rPr>
              <a:t> of </a:t>
            </a:r>
            <a:r>
              <a:rPr lang="nl-NL" sz="2000" err="1">
                <a:solidFill>
                  <a:srgbClr val="000000"/>
                </a:solidFill>
                <a:cs typeface="Calibri"/>
              </a:rPr>
              <a:t>exploration</a:t>
            </a:r>
            <a:r>
              <a:rPr lang="nl-NL" sz="2000">
                <a:solidFill>
                  <a:srgbClr val="000000"/>
                </a:solidFill>
                <a:cs typeface="Calibri"/>
              </a:rPr>
              <a:t>. </a:t>
            </a:r>
          </a:p>
          <a:p>
            <a:pPr marL="285750" indent="-285750"/>
            <a:r>
              <a:rPr lang="nl-NL" sz="2000" err="1">
                <a:solidFill>
                  <a:srgbClr val="000000"/>
                </a:solidFill>
                <a:cs typeface="Calibri"/>
              </a:rPr>
              <a:t>Create</a:t>
            </a:r>
            <a:r>
              <a:rPr lang="nl-NL" sz="2000">
                <a:solidFill>
                  <a:srgbClr val="000000"/>
                </a:solidFill>
                <a:cs typeface="Calibri"/>
              </a:rPr>
              <a:t> </a:t>
            </a:r>
            <a:r>
              <a:rPr lang="nl-NL" sz="2000" err="1">
                <a:solidFill>
                  <a:srgbClr val="000000"/>
                </a:solidFill>
                <a:cs typeface="Calibri"/>
              </a:rPr>
              <a:t>fluency</a:t>
            </a:r>
            <a:r>
              <a:rPr lang="nl-NL" sz="2000">
                <a:solidFill>
                  <a:srgbClr val="000000"/>
                </a:solidFill>
                <a:cs typeface="Calibri"/>
              </a:rPr>
              <a:t> (volume) </a:t>
            </a:r>
            <a:r>
              <a:rPr lang="nl-NL" sz="2000" err="1">
                <a:solidFill>
                  <a:srgbClr val="000000"/>
                </a:solidFill>
                <a:cs typeface="Calibri"/>
              </a:rPr>
              <a:t>and</a:t>
            </a:r>
            <a:r>
              <a:rPr lang="nl-NL" sz="2000">
                <a:solidFill>
                  <a:srgbClr val="000000"/>
                </a:solidFill>
                <a:cs typeface="Calibri"/>
              </a:rPr>
              <a:t> flexibility (</a:t>
            </a:r>
            <a:r>
              <a:rPr lang="nl-NL" sz="2000" err="1">
                <a:solidFill>
                  <a:srgbClr val="000000"/>
                </a:solidFill>
                <a:cs typeface="Calibri"/>
              </a:rPr>
              <a:t>variety</a:t>
            </a:r>
            <a:r>
              <a:rPr lang="nl-NL" sz="2000">
                <a:solidFill>
                  <a:srgbClr val="000000"/>
                </a:solidFill>
                <a:cs typeface="Calibri"/>
              </a:rPr>
              <a:t>) in </a:t>
            </a:r>
            <a:r>
              <a:rPr lang="nl-NL" sz="2000" err="1">
                <a:solidFill>
                  <a:srgbClr val="000000"/>
                </a:solidFill>
                <a:cs typeface="Calibri"/>
              </a:rPr>
              <a:t>your</a:t>
            </a:r>
            <a:r>
              <a:rPr lang="nl-NL" sz="2000">
                <a:solidFill>
                  <a:srgbClr val="000000"/>
                </a:solidFill>
                <a:cs typeface="Calibri"/>
              </a:rPr>
              <a:t> </a:t>
            </a:r>
            <a:r>
              <a:rPr lang="nl-NL" sz="2000" err="1">
                <a:solidFill>
                  <a:srgbClr val="000000"/>
                </a:solidFill>
                <a:cs typeface="Calibri"/>
              </a:rPr>
              <a:t>innovation</a:t>
            </a:r>
            <a:r>
              <a:rPr lang="nl-NL" sz="2000">
                <a:solidFill>
                  <a:srgbClr val="000000"/>
                </a:solidFill>
                <a:cs typeface="Calibri"/>
              </a:rPr>
              <a:t> options. </a:t>
            </a:r>
          </a:p>
          <a:p>
            <a:pPr marL="285750" indent="-285750"/>
            <a:r>
              <a:rPr lang="nl-NL" sz="2000" err="1">
                <a:solidFill>
                  <a:srgbClr val="000000"/>
                </a:solidFill>
                <a:cs typeface="Calibri"/>
              </a:rPr>
              <a:t>Curtailing</a:t>
            </a:r>
            <a:r>
              <a:rPr lang="nl-NL" sz="2000">
                <a:solidFill>
                  <a:srgbClr val="000000"/>
                </a:solidFill>
                <a:cs typeface="Calibri"/>
              </a:rPr>
              <a:t> “bad” </a:t>
            </a:r>
            <a:r>
              <a:rPr lang="nl-NL" sz="2000" err="1">
                <a:solidFill>
                  <a:srgbClr val="000000"/>
                </a:solidFill>
                <a:cs typeface="Calibri"/>
              </a:rPr>
              <a:t>behaviors</a:t>
            </a:r>
            <a:r>
              <a:rPr lang="nl-NL" sz="2000">
                <a:solidFill>
                  <a:srgbClr val="000000"/>
                </a:solidFill>
                <a:cs typeface="Calibri"/>
              </a:rPr>
              <a:t>, </a:t>
            </a:r>
            <a:r>
              <a:rPr lang="nl-NL" sz="2000" err="1">
                <a:solidFill>
                  <a:srgbClr val="000000"/>
                </a:solidFill>
                <a:cs typeface="Calibri"/>
              </a:rPr>
              <a:t>such</a:t>
            </a:r>
            <a:r>
              <a:rPr lang="nl-NL" sz="2000">
                <a:solidFill>
                  <a:srgbClr val="000000"/>
                </a:solidFill>
                <a:cs typeface="Calibri"/>
              </a:rPr>
              <a:t> as </a:t>
            </a:r>
            <a:r>
              <a:rPr lang="nl-NL" sz="2000" err="1">
                <a:solidFill>
                  <a:srgbClr val="000000"/>
                </a:solidFill>
                <a:cs typeface="Calibri"/>
              </a:rPr>
              <a:t>evaluating</a:t>
            </a:r>
            <a:r>
              <a:rPr lang="nl-NL" sz="2000">
                <a:solidFill>
                  <a:srgbClr val="000000"/>
                </a:solidFill>
                <a:cs typeface="Calibri"/>
              </a:rPr>
              <a:t> </a:t>
            </a:r>
            <a:r>
              <a:rPr lang="nl-NL" sz="2000" err="1">
                <a:solidFill>
                  <a:srgbClr val="000000"/>
                </a:solidFill>
                <a:cs typeface="Calibri"/>
              </a:rPr>
              <a:t>during</a:t>
            </a:r>
            <a:r>
              <a:rPr lang="nl-NL" sz="2000">
                <a:solidFill>
                  <a:srgbClr val="000000"/>
                </a:solidFill>
                <a:cs typeface="Calibri"/>
              </a:rPr>
              <a:t> </a:t>
            </a:r>
            <a:r>
              <a:rPr lang="nl-NL" sz="2000" err="1">
                <a:solidFill>
                  <a:srgbClr val="000000"/>
                </a:solidFill>
                <a:cs typeface="Calibri"/>
              </a:rPr>
              <a:t>idea</a:t>
            </a:r>
            <a:r>
              <a:rPr lang="nl-NL" sz="2000">
                <a:solidFill>
                  <a:srgbClr val="000000"/>
                </a:solidFill>
                <a:cs typeface="Calibri"/>
              </a:rPr>
              <a:t> </a:t>
            </a:r>
            <a:r>
              <a:rPr lang="nl-NL" sz="2000" err="1">
                <a:solidFill>
                  <a:srgbClr val="000000"/>
                </a:solidFill>
                <a:cs typeface="Calibri"/>
              </a:rPr>
              <a:t>generation</a:t>
            </a:r>
            <a:r>
              <a:rPr lang="nl-NL" sz="2000">
                <a:solidFill>
                  <a:srgbClr val="000000"/>
                </a:solidFill>
                <a:cs typeface="Calibri"/>
              </a:rPr>
              <a:t>, is </a:t>
            </a:r>
            <a:r>
              <a:rPr lang="nl-NL" sz="2000" err="1">
                <a:solidFill>
                  <a:srgbClr val="000000"/>
                </a:solidFill>
                <a:cs typeface="Calibri"/>
              </a:rPr>
              <a:t>very</a:t>
            </a:r>
            <a:r>
              <a:rPr lang="nl-NL" sz="2000">
                <a:solidFill>
                  <a:srgbClr val="000000"/>
                </a:solidFill>
                <a:cs typeface="Calibri"/>
              </a:rPr>
              <a:t> important.</a:t>
            </a:r>
          </a:p>
        </p:txBody>
      </p:sp>
    </p:spTree>
    <p:extLst>
      <p:ext uri="{BB962C8B-B14F-4D97-AF65-F5344CB8AC3E}">
        <p14:creationId xmlns:p14="http://schemas.microsoft.com/office/powerpoint/2010/main" val="37599809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4948988" y="1306071"/>
            <a:ext cx="5478379" cy="2663407"/>
          </a:xfrm>
        </p:spPr>
        <p:txBody>
          <a:bodyPr vert="horz" lIns="91440" tIns="45720" rIns="91440" bIns="45720" rtlCol="0" anchor="b">
            <a:normAutofit/>
          </a:bodyPr>
          <a:lstStyle/>
          <a:p>
            <a:r>
              <a:rPr lang="en-US" sz="5400">
                <a:solidFill>
                  <a:srgbClr val="FFFFFF"/>
                </a:solidFill>
              </a:rPr>
              <a:t>Why Design Thinking</a:t>
            </a:r>
          </a:p>
        </p:txBody>
      </p:sp>
      <p:sp>
        <p:nvSpPr>
          <p:cNvPr id="4" name="Zeshoek 3">
            <a:extLst>
              <a:ext uri="{FF2B5EF4-FFF2-40B4-BE49-F238E27FC236}">
                <a16:creationId xmlns:a16="http://schemas.microsoft.com/office/drawing/2014/main" id="{C25C491E-73C7-4FA0-8720-B6CD37546E27}"/>
              </a:ext>
            </a:extLst>
          </p:cNvPr>
          <p:cNvSpPr/>
          <p:nvPr/>
        </p:nvSpPr>
        <p:spPr>
          <a:xfrm>
            <a:off x="1910338" y="2069431"/>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EMPATHIZE</a:t>
            </a:r>
            <a:endParaRPr lang="nl-NL"/>
          </a:p>
        </p:txBody>
      </p:sp>
      <p:sp>
        <p:nvSpPr>
          <p:cNvPr id="12" name="Zeshoek 11">
            <a:extLst>
              <a:ext uri="{FF2B5EF4-FFF2-40B4-BE49-F238E27FC236}">
                <a16:creationId xmlns:a16="http://schemas.microsoft.com/office/drawing/2014/main" id="{C2D964B0-60A4-48D2-8F69-629E56C80AA7}"/>
              </a:ext>
            </a:extLst>
          </p:cNvPr>
          <p:cNvSpPr/>
          <p:nvPr/>
        </p:nvSpPr>
        <p:spPr>
          <a:xfrm>
            <a:off x="3526007" y="2882995"/>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DEFINE</a:t>
            </a:r>
            <a:endParaRPr lang="nl-NL"/>
          </a:p>
        </p:txBody>
      </p:sp>
      <p:sp>
        <p:nvSpPr>
          <p:cNvPr id="13" name="Zeshoek 12">
            <a:extLst>
              <a:ext uri="{FF2B5EF4-FFF2-40B4-BE49-F238E27FC236}">
                <a16:creationId xmlns:a16="http://schemas.microsoft.com/office/drawing/2014/main" id="{B57E0470-76C4-46D4-B0E4-94E51D11DC39}"/>
              </a:ext>
            </a:extLst>
          </p:cNvPr>
          <p:cNvSpPr/>
          <p:nvPr/>
        </p:nvSpPr>
        <p:spPr>
          <a:xfrm>
            <a:off x="5158864" y="2069431"/>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IDEATE</a:t>
            </a:r>
            <a:endParaRPr lang="nl-NL"/>
          </a:p>
        </p:txBody>
      </p:sp>
      <p:sp>
        <p:nvSpPr>
          <p:cNvPr id="15" name="Zeshoek 14">
            <a:extLst>
              <a:ext uri="{FF2B5EF4-FFF2-40B4-BE49-F238E27FC236}">
                <a16:creationId xmlns:a16="http://schemas.microsoft.com/office/drawing/2014/main" id="{16EF3628-518E-4B1B-B771-847958BD0B2F}"/>
              </a:ext>
            </a:extLst>
          </p:cNvPr>
          <p:cNvSpPr/>
          <p:nvPr/>
        </p:nvSpPr>
        <p:spPr>
          <a:xfrm>
            <a:off x="6780263" y="2882995"/>
            <a:ext cx="1891455" cy="1630564"/>
          </a:xfrm>
          <a:prstGeom prst="hexagon">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PROTOTYPE</a:t>
            </a:r>
            <a:endParaRPr lang="nl-NL"/>
          </a:p>
        </p:txBody>
      </p:sp>
      <p:sp>
        <p:nvSpPr>
          <p:cNvPr id="16" name="Zeshoek 15">
            <a:extLst>
              <a:ext uri="{FF2B5EF4-FFF2-40B4-BE49-F238E27FC236}">
                <a16:creationId xmlns:a16="http://schemas.microsoft.com/office/drawing/2014/main" id="{8B56C930-3544-46E9-947A-C1290E7C8FDD}"/>
              </a:ext>
            </a:extLst>
          </p:cNvPr>
          <p:cNvSpPr/>
          <p:nvPr/>
        </p:nvSpPr>
        <p:spPr>
          <a:xfrm>
            <a:off x="8413120" y="3702288"/>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TEST</a:t>
            </a:r>
            <a:endParaRPr lang="nl-NL"/>
          </a:p>
        </p:txBody>
      </p:sp>
    </p:spTree>
    <p:extLst>
      <p:ext uri="{BB962C8B-B14F-4D97-AF65-F5344CB8AC3E}">
        <p14:creationId xmlns:p14="http://schemas.microsoft.com/office/powerpoint/2010/main" val="1678781924"/>
      </p:ext>
    </p:extLst>
  </p:cSld>
  <p:clrMapOvr>
    <a:masterClrMapping/>
  </p:clrMapOvr>
  <p:transition spd="slow">
    <p:push/>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640079" y="2053641"/>
            <a:ext cx="3669161" cy="2760098"/>
          </a:xfrm>
        </p:spPr>
        <p:txBody>
          <a:bodyPr>
            <a:normAutofit/>
          </a:bodyPr>
          <a:lstStyle/>
          <a:p>
            <a:r>
              <a:rPr lang="nl-NL">
                <a:solidFill>
                  <a:srgbClr val="FFFFFF"/>
                </a:solidFill>
                <a:cs typeface="Calibri Light"/>
              </a:rPr>
              <a:t>Prototype</a:t>
            </a:r>
            <a:endParaRPr lang="nl-NL">
              <a:solidFill>
                <a:srgbClr val="FFFFFF"/>
              </a:solidFill>
            </a:endParaRPr>
          </a:p>
        </p:txBody>
      </p:sp>
      <p:sp>
        <p:nvSpPr>
          <p:cNvPr id="3" name="Tijdelijke aanduiding voor inhoud 2">
            <a:extLst>
              <a:ext uri="{FF2B5EF4-FFF2-40B4-BE49-F238E27FC236}">
                <a16:creationId xmlns:a16="http://schemas.microsoft.com/office/drawing/2014/main" id="{6E652D67-A542-4501-B6E9-D8D98CDFE5F9}"/>
              </a:ext>
            </a:extLst>
          </p:cNvPr>
          <p:cNvSpPr>
            <a:spLocks noGrp="1"/>
          </p:cNvSpPr>
          <p:nvPr>
            <p:ph idx="1"/>
          </p:nvPr>
        </p:nvSpPr>
        <p:spPr>
          <a:xfrm>
            <a:off x="6090574" y="801866"/>
            <a:ext cx="5306084" cy="5230634"/>
          </a:xfrm>
        </p:spPr>
        <p:txBody>
          <a:bodyPr vert="horz" lIns="91440" tIns="45720" rIns="91440" bIns="45720" rtlCol="0" anchor="ctr">
            <a:normAutofit/>
          </a:bodyPr>
          <a:lstStyle/>
          <a:p>
            <a:r>
              <a:rPr lang="nl-NL" sz="2000">
                <a:solidFill>
                  <a:srgbClr val="000000"/>
                </a:solidFill>
                <a:cs typeface="Calibri"/>
              </a:rPr>
              <a:t>Prototyping gets ideas out of your head and into the world. </a:t>
            </a:r>
          </a:p>
          <a:p>
            <a:r>
              <a:rPr lang="nl-NL" sz="2000">
                <a:solidFill>
                  <a:srgbClr val="000000"/>
                </a:solidFill>
                <a:cs typeface="Calibri"/>
              </a:rPr>
              <a:t>A prototype can be anything that takes a physical form—a wall of post-its, a role-playing activity, an object. </a:t>
            </a:r>
          </a:p>
          <a:p>
            <a:r>
              <a:rPr lang="nl-NL" sz="2000">
                <a:solidFill>
                  <a:srgbClr val="000000"/>
                </a:solidFill>
                <a:cs typeface="Calibri"/>
              </a:rPr>
              <a:t>In early stages, keep prototypes inexpensive and low resolution to learn quickly and explore possibilities. </a:t>
            </a:r>
          </a:p>
          <a:p>
            <a:r>
              <a:rPr lang="nl-NL" sz="2000">
                <a:solidFill>
                  <a:srgbClr val="000000"/>
                </a:solidFill>
                <a:cs typeface="Calibri"/>
              </a:rPr>
              <a:t>Prototypes are most successful when people (the design team, users, and others) can experience and interact with them. They’re a great way to start a conversation. </a:t>
            </a:r>
          </a:p>
          <a:p>
            <a:r>
              <a:rPr lang="nl-NL" sz="2000">
                <a:solidFill>
                  <a:srgbClr val="000000"/>
                </a:solidFill>
                <a:cs typeface="Calibri"/>
              </a:rPr>
              <a:t>What you learn from interactions with prototypes drives deeper empathy and shapes successful solutions.</a:t>
            </a:r>
            <a:endParaRPr lang="nl-NL" sz="2000">
              <a:solidFill>
                <a:srgbClr val="000000"/>
              </a:solidFill>
            </a:endParaRPr>
          </a:p>
        </p:txBody>
      </p:sp>
    </p:spTree>
    <p:extLst>
      <p:ext uri="{BB962C8B-B14F-4D97-AF65-F5344CB8AC3E}">
        <p14:creationId xmlns:p14="http://schemas.microsoft.com/office/powerpoint/2010/main" val="34743591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38578E-FCC9-46C0-9E7A-EC86B6C7A819}"/>
              </a:ext>
            </a:extLst>
          </p:cNvPr>
          <p:cNvSpPr>
            <a:spLocks noGrp="1"/>
          </p:cNvSpPr>
          <p:nvPr>
            <p:ph type="title"/>
          </p:nvPr>
        </p:nvSpPr>
        <p:spPr>
          <a:xfrm>
            <a:off x="838200" y="5534025"/>
            <a:ext cx="10515600" cy="822326"/>
          </a:xfrm>
        </p:spPr>
        <p:txBody>
          <a:bodyPr vert="horz" lIns="91440" tIns="45720" rIns="91440" bIns="45720" rtlCol="0" anchor="ctr">
            <a:normAutofit/>
          </a:bodyPr>
          <a:lstStyle/>
          <a:p>
            <a:pPr algn="ctr"/>
            <a:r>
              <a:rPr lang="en-US" sz="4400">
                <a:solidFill>
                  <a:schemeClr val="tx1"/>
                </a:solidFill>
                <a:cs typeface="Calibri Light"/>
              </a:rPr>
              <a:t>Why Prototype?</a:t>
            </a:r>
            <a:endParaRPr lang="en-US" sz="4400">
              <a:solidFill>
                <a:schemeClr val="tx1"/>
              </a:solidFill>
            </a:endParaRPr>
          </a:p>
        </p:txBody>
      </p:sp>
      <p:pic>
        <p:nvPicPr>
          <p:cNvPr id="4" name="Afbeelding 4">
            <a:extLst>
              <a:ext uri="{FF2B5EF4-FFF2-40B4-BE49-F238E27FC236}">
                <a16:creationId xmlns:a16="http://schemas.microsoft.com/office/drawing/2014/main" id="{0DA712B6-EAC9-4C58-88F8-4A97CC3CC3C2}"/>
              </a:ext>
            </a:extLst>
          </p:cNvPr>
          <p:cNvPicPr>
            <a:picLocks noChangeAspect="1"/>
          </p:cNvPicPr>
          <p:nvPr/>
        </p:nvPicPr>
        <p:blipFill>
          <a:blip r:embed="rId2"/>
          <a:stretch>
            <a:fillRect/>
          </a:stretch>
        </p:blipFill>
        <p:spPr>
          <a:xfrm>
            <a:off x="2840900" y="643466"/>
            <a:ext cx="6510199" cy="4752445"/>
          </a:xfrm>
          <a:prstGeom prst="rect">
            <a:avLst/>
          </a:prstGeom>
        </p:spPr>
      </p:pic>
    </p:spTree>
    <p:extLst>
      <p:ext uri="{BB962C8B-B14F-4D97-AF65-F5344CB8AC3E}">
        <p14:creationId xmlns:p14="http://schemas.microsoft.com/office/powerpoint/2010/main" val="3243374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30">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The assignment</a:t>
            </a:r>
            <a:endParaRPr lang="nl-NL">
              <a:solidFill>
                <a:schemeClr val="accent1"/>
              </a:solidFill>
            </a:endParaRPr>
          </a:p>
        </p:txBody>
      </p:sp>
      <p:cxnSp>
        <p:nvCxnSpPr>
          <p:cNvPr id="29" name="Straight Connector 32">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BD935BA-40D9-D446-AB93-9DE9D5CABDD7}"/>
              </a:ext>
            </a:extLst>
          </p:cNvPr>
          <p:cNvSpPr>
            <a:spLocks noGrp="1"/>
          </p:cNvSpPr>
          <p:nvPr>
            <p:ph idx="1"/>
          </p:nvPr>
        </p:nvSpPr>
        <p:spPr>
          <a:xfrm>
            <a:off x="4976031" y="1426074"/>
            <a:ext cx="6377769" cy="4930246"/>
          </a:xfrm>
        </p:spPr>
        <p:txBody>
          <a:bodyPr anchor="ctr">
            <a:normAutofit/>
          </a:bodyPr>
          <a:lstStyle/>
          <a:p>
            <a:pPr>
              <a:buNone/>
            </a:pPr>
            <a:r>
              <a:rPr lang="en-US" sz="2400" b="1"/>
              <a:t>Create an interactive prototype of one or more</a:t>
            </a:r>
            <a:endParaRPr lang="en-US" sz="2400"/>
          </a:p>
          <a:p>
            <a:pPr>
              <a:buNone/>
            </a:pPr>
            <a:r>
              <a:rPr lang="en-US" sz="2400" b="1"/>
              <a:t>media for a Transmedia storytelling experience</a:t>
            </a:r>
            <a:r>
              <a:rPr lang="en-US" sz="2400" b="1">
                <a:cs typeface="Calibri"/>
              </a:rPr>
              <a:t> </a:t>
            </a:r>
            <a:endParaRPr lang="en-US" sz="2400">
              <a:cs typeface="Calibri"/>
            </a:endParaRPr>
          </a:p>
          <a:p>
            <a:pPr>
              <a:buNone/>
            </a:pPr>
            <a:r>
              <a:rPr lang="en-US" sz="2400" b="1">
                <a:cs typeface="Calibri"/>
              </a:rPr>
              <a:t>that is based on an existing Intellectual Property</a:t>
            </a:r>
            <a:endParaRPr lang="en-US" sz="2400">
              <a:cs typeface="Calibri"/>
            </a:endParaRPr>
          </a:p>
          <a:p>
            <a:pPr>
              <a:buNone/>
            </a:pPr>
            <a:endParaRPr lang="en-US" sz="2400" b="1">
              <a:cs typeface="Calibri"/>
            </a:endParaRPr>
          </a:p>
          <a:p>
            <a:pPr>
              <a:buNone/>
            </a:pPr>
            <a:r>
              <a:rPr lang="en-US" sz="2400" i="1">
                <a:cs typeface="Calibri"/>
              </a:rPr>
              <a:t>&gt; exact criteria: check the assessment form &lt;</a:t>
            </a:r>
          </a:p>
          <a:p>
            <a:pPr>
              <a:buNone/>
            </a:pPr>
            <a:endParaRPr lang="en-US" sz="2400" b="1">
              <a:cs typeface="Calibri"/>
            </a:endParaRPr>
          </a:p>
          <a:p>
            <a:pPr>
              <a:buNone/>
            </a:pPr>
            <a:endParaRPr lang="en-US" sz="2400">
              <a:cs typeface="Calibri"/>
            </a:endParaRPr>
          </a:p>
        </p:txBody>
      </p:sp>
    </p:spTree>
    <p:extLst>
      <p:ext uri="{BB962C8B-B14F-4D97-AF65-F5344CB8AC3E}">
        <p14:creationId xmlns:p14="http://schemas.microsoft.com/office/powerpoint/2010/main" val="963271265"/>
      </p:ext>
    </p:extLst>
  </p:cSld>
  <p:clrMapOvr>
    <a:masterClrMapping/>
  </p:clrMapOvr>
  <p:transition spd="slow">
    <p:push/>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Picture 37">
            <a:extLst>
              <a:ext uri="{FF2B5EF4-FFF2-40B4-BE49-F238E27FC236}">
                <a16:creationId xmlns:a16="http://schemas.microsoft.com/office/drawing/2014/main" id="{02DD2BC0-6F29-4B4F-8D61-2DCF6D2E8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1179226" y="826680"/>
            <a:ext cx="9833548" cy="1325563"/>
          </a:xfrm>
        </p:spPr>
        <p:txBody>
          <a:bodyPr>
            <a:normAutofit/>
          </a:bodyPr>
          <a:lstStyle/>
          <a:p>
            <a:pPr algn="ctr"/>
            <a:r>
              <a:rPr lang="nl-NL" sz="4000">
                <a:solidFill>
                  <a:srgbClr val="FFFFFF"/>
                </a:solidFill>
                <a:cs typeface="Calibri Light"/>
              </a:rPr>
              <a:t>How to Prototype</a:t>
            </a:r>
            <a:endParaRPr lang="nl-NL" sz="4000">
              <a:solidFill>
                <a:srgbClr val="FFFFFF"/>
              </a:solidFill>
            </a:endParaRPr>
          </a:p>
        </p:txBody>
      </p:sp>
      <p:graphicFrame>
        <p:nvGraphicFramePr>
          <p:cNvPr id="17" name="Tijdelijke aanduiding voor inhoud 2">
            <a:extLst>
              <a:ext uri="{FF2B5EF4-FFF2-40B4-BE49-F238E27FC236}">
                <a16:creationId xmlns:a16="http://schemas.microsoft.com/office/drawing/2014/main" id="{544844CB-9854-4A79-8D92-A0E4E3572F78}"/>
              </a:ext>
            </a:extLst>
          </p:cNvPr>
          <p:cNvGraphicFramePr>
            <a:graphicFrameLocks noGrp="1"/>
          </p:cNvGraphicFramePr>
          <p:nvPr>
            <p:ph idx="1"/>
            <p:extLst>
              <p:ext uri="{D42A27DB-BD31-4B8C-83A1-F6EECF244321}">
                <p14:modId xmlns:p14="http://schemas.microsoft.com/office/powerpoint/2010/main" val="3016072316"/>
              </p:ext>
            </p:extLst>
          </p:nvPr>
        </p:nvGraphicFramePr>
        <p:xfrm>
          <a:off x="1036320" y="2899956"/>
          <a:ext cx="10119360" cy="31313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533631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4948988" y="1306071"/>
            <a:ext cx="5478379" cy="2663407"/>
          </a:xfrm>
        </p:spPr>
        <p:txBody>
          <a:bodyPr vert="horz" lIns="91440" tIns="45720" rIns="91440" bIns="45720" rtlCol="0" anchor="b">
            <a:normAutofit/>
          </a:bodyPr>
          <a:lstStyle/>
          <a:p>
            <a:r>
              <a:rPr lang="en-US" sz="5400">
                <a:solidFill>
                  <a:srgbClr val="FFFFFF"/>
                </a:solidFill>
              </a:rPr>
              <a:t>Why Design Thinking</a:t>
            </a:r>
          </a:p>
        </p:txBody>
      </p:sp>
      <p:sp>
        <p:nvSpPr>
          <p:cNvPr id="4" name="Zeshoek 3">
            <a:extLst>
              <a:ext uri="{FF2B5EF4-FFF2-40B4-BE49-F238E27FC236}">
                <a16:creationId xmlns:a16="http://schemas.microsoft.com/office/drawing/2014/main" id="{C25C491E-73C7-4FA0-8720-B6CD37546E27}"/>
              </a:ext>
            </a:extLst>
          </p:cNvPr>
          <p:cNvSpPr/>
          <p:nvPr/>
        </p:nvSpPr>
        <p:spPr>
          <a:xfrm>
            <a:off x="1910338" y="2069431"/>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EMPATHIZE</a:t>
            </a:r>
            <a:endParaRPr lang="nl-NL"/>
          </a:p>
        </p:txBody>
      </p:sp>
      <p:sp>
        <p:nvSpPr>
          <p:cNvPr id="12" name="Zeshoek 11">
            <a:extLst>
              <a:ext uri="{FF2B5EF4-FFF2-40B4-BE49-F238E27FC236}">
                <a16:creationId xmlns:a16="http://schemas.microsoft.com/office/drawing/2014/main" id="{C2D964B0-60A4-48D2-8F69-629E56C80AA7}"/>
              </a:ext>
            </a:extLst>
          </p:cNvPr>
          <p:cNvSpPr/>
          <p:nvPr/>
        </p:nvSpPr>
        <p:spPr>
          <a:xfrm>
            <a:off x="3526007" y="2882995"/>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DEFINE</a:t>
            </a:r>
            <a:endParaRPr lang="nl-NL"/>
          </a:p>
        </p:txBody>
      </p:sp>
      <p:sp>
        <p:nvSpPr>
          <p:cNvPr id="13" name="Zeshoek 12">
            <a:extLst>
              <a:ext uri="{FF2B5EF4-FFF2-40B4-BE49-F238E27FC236}">
                <a16:creationId xmlns:a16="http://schemas.microsoft.com/office/drawing/2014/main" id="{B57E0470-76C4-46D4-B0E4-94E51D11DC39}"/>
              </a:ext>
            </a:extLst>
          </p:cNvPr>
          <p:cNvSpPr/>
          <p:nvPr/>
        </p:nvSpPr>
        <p:spPr>
          <a:xfrm>
            <a:off x="5158864" y="2069431"/>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IDEATE</a:t>
            </a:r>
            <a:endParaRPr lang="nl-NL"/>
          </a:p>
        </p:txBody>
      </p:sp>
      <p:sp>
        <p:nvSpPr>
          <p:cNvPr id="15" name="Zeshoek 14">
            <a:extLst>
              <a:ext uri="{FF2B5EF4-FFF2-40B4-BE49-F238E27FC236}">
                <a16:creationId xmlns:a16="http://schemas.microsoft.com/office/drawing/2014/main" id="{16EF3628-518E-4B1B-B771-847958BD0B2F}"/>
              </a:ext>
            </a:extLst>
          </p:cNvPr>
          <p:cNvSpPr/>
          <p:nvPr/>
        </p:nvSpPr>
        <p:spPr>
          <a:xfrm>
            <a:off x="6780263" y="2882995"/>
            <a:ext cx="1891455" cy="1630564"/>
          </a:xfrm>
          <a:prstGeom prst="hexagon">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PROTOTYPE</a:t>
            </a:r>
            <a:endParaRPr lang="nl-NL"/>
          </a:p>
        </p:txBody>
      </p:sp>
      <p:sp>
        <p:nvSpPr>
          <p:cNvPr id="16" name="Zeshoek 15">
            <a:extLst>
              <a:ext uri="{FF2B5EF4-FFF2-40B4-BE49-F238E27FC236}">
                <a16:creationId xmlns:a16="http://schemas.microsoft.com/office/drawing/2014/main" id="{8B56C930-3544-46E9-947A-C1290E7C8FDD}"/>
              </a:ext>
            </a:extLst>
          </p:cNvPr>
          <p:cNvSpPr/>
          <p:nvPr/>
        </p:nvSpPr>
        <p:spPr>
          <a:xfrm>
            <a:off x="8413120" y="3702288"/>
            <a:ext cx="1891455" cy="1630564"/>
          </a:xfrm>
          <a:prstGeom prst="hexag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TEST</a:t>
            </a:r>
            <a:endParaRPr lang="nl-NL"/>
          </a:p>
        </p:txBody>
      </p:sp>
    </p:spTree>
    <p:extLst>
      <p:ext uri="{BB962C8B-B14F-4D97-AF65-F5344CB8AC3E}">
        <p14:creationId xmlns:p14="http://schemas.microsoft.com/office/powerpoint/2010/main" val="2417615725"/>
      </p:ext>
    </p:extLst>
  </p:cSld>
  <p:clrMapOvr>
    <a:masterClrMapping/>
  </p:clrMapOvr>
  <p:transition spd="slow">
    <p:push/>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640079" y="2053641"/>
            <a:ext cx="3669161" cy="2760098"/>
          </a:xfrm>
        </p:spPr>
        <p:txBody>
          <a:bodyPr>
            <a:normAutofit/>
          </a:bodyPr>
          <a:lstStyle/>
          <a:p>
            <a:r>
              <a:rPr lang="nl-NL">
                <a:solidFill>
                  <a:srgbClr val="FFFFFF"/>
                </a:solidFill>
                <a:cs typeface="Calibri Light"/>
              </a:rPr>
              <a:t>Testing</a:t>
            </a:r>
            <a:endParaRPr lang="nl-NL">
              <a:solidFill>
                <a:srgbClr val="FFFFFF"/>
              </a:solidFill>
            </a:endParaRPr>
          </a:p>
        </p:txBody>
      </p:sp>
      <p:sp>
        <p:nvSpPr>
          <p:cNvPr id="3" name="Tijdelijke aanduiding voor inhoud 2">
            <a:extLst>
              <a:ext uri="{FF2B5EF4-FFF2-40B4-BE49-F238E27FC236}">
                <a16:creationId xmlns:a16="http://schemas.microsoft.com/office/drawing/2014/main" id="{6E652D67-A542-4501-B6E9-D8D98CDFE5F9}"/>
              </a:ext>
            </a:extLst>
          </p:cNvPr>
          <p:cNvSpPr>
            <a:spLocks noGrp="1"/>
          </p:cNvSpPr>
          <p:nvPr>
            <p:ph idx="1"/>
          </p:nvPr>
        </p:nvSpPr>
        <p:spPr>
          <a:xfrm>
            <a:off x="6090574" y="801866"/>
            <a:ext cx="5306084" cy="5230634"/>
          </a:xfrm>
        </p:spPr>
        <p:txBody>
          <a:bodyPr vert="horz" lIns="91440" tIns="45720" rIns="91440" bIns="45720" rtlCol="0" anchor="ctr">
            <a:normAutofit/>
          </a:bodyPr>
          <a:lstStyle/>
          <a:p>
            <a:r>
              <a:rPr lang="nl-NL" sz="2400">
                <a:solidFill>
                  <a:srgbClr val="000000"/>
                </a:solidFill>
                <a:cs typeface="Calibri"/>
              </a:rPr>
              <a:t>Testing is your chance to gather feedback, refine solutions, and continue to learn about your users. </a:t>
            </a:r>
          </a:p>
          <a:p>
            <a:r>
              <a:rPr lang="nl-NL" sz="2400">
                <a:solidFill>
                  <a:srgbClr val="000000"/>
                </a:solidFill>
                <a:cs typeface="Calibri"/>
              </a:rPr>
              <a:t>The test mode is an iterative mode in which you place low-resolution prototypes in the appropriate context of your user’s life. </a:t>
            </a:r>
          </a:p>
          <a:p>
            <a:r>
              <a:rPr lang="nl-NL" sz="2400">
                <a:solidFill>
                  <a:srgbClr val="000000"/>
                </a:solidFill>
                <a:cs typeface="Calibri"/>
              </a:rPr>
              <a:t>Prototype as if you know you’re right, but test as if you know you’re wrong.</a:t>
            </a:r>
            <a:endParaRPr lang="nl-NL" sz="2400">
              <a:solidFill>
                <a:srgbClr val="000000"/>
              </a:solidFill>
            </a:endParaRPr>
          </a:p>
        </p:txBody>
      </p:sp>
    </p:spTree>
    <p:extLst>
      <p:ext uri="{BB962C8B-B14F-4D97-AF65-F5344CB8AC3E}">
        <p14:creationId xmlns:p14="http://schemas.microsoft.com/office/powerpoint/2010/main" val="39505820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38578E-FCC9-46C0-9E7A-EC86B6C7A819}"/>
              </a:ext>
            </a:extLst>
          </p:cNvPr>
          <p:cNvSpPr>
            <a:spLocks noGrp="1"/>
          </p:cNvSpPr>
          <p:nvPr>
            <p:ph type="title"/>
          </p:nvPr>
        </p:nvSpPr>
        <p:spPr>
          <a:xfrm>
            <a:off x="838200" y="5534025"/>
            <a:ext cx="10515600" cy="822326"/>
          </a:xfrm>
        </p:spPr>
        <p:txBody>
          <a:bodyPr vert="horz" lIns="91440" tIns="45720" rIns="91440" bIns="45720" rtlCol="0" anchor="ctr">
            <a:normAutofit/>
          </a:bodyPr>
          <a:lstStyle/>
          <a:p>
            <a:pPr algn="ctr"/>
            <a:r>
              <a:rPr lang="en-US" kern="1200">
                <a:solidFill>
                  <a:schemeClr val="tx1"/>
                </a:solidFill>
                <a:latin typeface="+mj-lt"/>
                <a:ea typeface="+mj-ea"/>
                <a:cs typeface="+mj-cs"/>
              </a:rPr>
              <a:t>Why Test?</a:t>
            </a:r>
          </a:p>
        </p:txBody>
      </p:sp>
      <p:pic>
        <p:nvPicPr>
          <p:cNvPr id="3" name="Afbeelding 4">
            <a:extLst>
              <a:ext uri="{FF2B5EF4-FFF2-40B4-BE49-F238E27FC236}">
                <a16:creationId xmlns:a16="http://schemas.microsoft.com/office/drawing/2014/main" id="{141ACA25-2666-4741-A2C9-E572143F46B1}"/>
              </a:ext>
            </a:extLst>
          </p:cNvPr>
          <p:cNvPicPr>
            <a:picLocks noChangeAspect="1"/>
          </p:cNvPicPr>
          <p:nvPr/>
        </p:nvPicPr>
        <p:blipFill>
          <a:blip r:embed="rId2"/>
          <a:stretch>
            <a:fillRect/>
          </a:stretch>
        </p:blipFill>
        <p:spPr>
          <a:xfrm>
            <a:off x="3097611" y="643466"/>
            <a:ext cx="5996777" cy="4752445"/>
          </a:xfrm>
          <a:prstGeom prst="rect">
            <a:avLst/>
          </a:prstGeom>
        </p:spPr>
      </p:pic>
    </p:spTree>
    <p:extLst>
      <p:ext uri="{BB962C8B-B14F-4D97-AF65-F5344CB8AC3E}">
        <p14:creationId xmlns:p14="http://schemas.microsoft.com/office/powerpoint/2010/main" val="38648853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1179226" y="826680"/>
            <a:ext cx="9833548" cy="1325563"/>
          </a:xfrm>
        </p:spPr>
        <p:txBody>
          <a:bodyPr>
            <a:normAutofit/>
          </a:bodyPr>
          <a:lstStyle/>
          <a:p>
            <a:pPr algn="ctr"/>
            <a:r>
              <a:rPr lang="nl-NL" sz="4000">
                <a:solidFill>
                  <a:srgbClr val="FFFFFF"/>
                </a:solidFill>
                <a:cs typeface="Calibri Light"/>
              </a:rPr>
              <a:t>How to Test</a:t>
            </a:r>
            <a:endParaRPr lang="nl-NL" sz="4000">
              <a:solidFill>
                <a:srgbClr val="FFFFFF"/>
              </a:solidFill>
            </a:endParaRPr>
          </a:p>
        </p:txBody>
      </p:sp>
      <p:sp>
        <p:nvSpPr>
          <p:cNvPr id="3" name="Tijdelijke aanduiding voor inhoud 2">
            <a:extLst>
              <a:ext uri="{FF2B5EF4-FFF2-40B4-BE49-F238E27FC236}">
                <a16:creationId xmlns:a16="http://schemas.microsoft.com/office/drawing/2014/main" id="{6E652D67-A542-4501-B6E9-D8D98CDFE5F9}"/>
              </a:ext>
            </a:extLst>
          </p:cNvPr>
          <p:cNvSpPr>
            <a:spLocks noGrp="1"/>
          </p:cNvSpPr>
          <p:nvPr>
            <p:ph idx="1"/>
          </p:nvPr>
        </p:nvSpPr>
        <p:spPr>
          <a:xfrm>
            <a:off x="1179226" y="3092970"/>
            <a:ext cx="9833548" cy="2693976"/>
          </a:xfrm>
        </p:spPr>
        <p:txBody>
          <a:bodyPr vert="horz" lIns="91440" tIns="45720" rIns="91440" bIns="45720" rtlCol="0">
            <a:normAutofit/>
          </a:bodyPr>
          <a:lstStyle/>
          <a:p>
            <a:r>
              <a:rPr lang="nl-NL" sz="2000">
                <a:solidFill>
                  <a:srgbClr val="000000"/>
                </a:solidFill>
                <a:cs typeface="Calibri"/>
              </a:rPr>
              <a:t>Create authentic experiences for users to test your prototypes. </a:t>
            </a:r>
          </a:p>
          <a:p>
            <a:r>
              <a:rPr lang="nl-NL" sz="2000">
                <a:solidFill>
                  <a:srgbClr val="000000"/>
                </a:solidFill>
                <a:cs typeface="Calibri"/>
              </a:rPr>
              <a:t>Learn more about your user. Testing is another opportunity to build empathy through observation and engagement—often yielding unexpected insights. </a:t>
            </a:r>
          </a:p>
          <a:p>
            <a:r>
              <a:rPr lang="nl-NL" sz="2000">
                <a:solidFill>
                  <a:srgbClr val="000000"/>
                </a:solidFill>
                <a:cs typeface="Calibri"/>
              </a:rPr>
              <a:t>Refine your prototypes and solutions. Testing informs the next iterations of prototypes. Sometimes this means going back to the drawing board. </a:t>
            </a:r>
          </a:p>
          <a:p>
            <a:r>
              <a:rPr lang="nl-NL" sz="2000">
                <a:solidFill>
                  <a:srgbClr val="000000"/>
                </a:solidFill>
                <a:cs typeface="Calibri"/>
              </a:rPr>
              <a:t>Test and refine your Point of View. Testing may reveal that, not only did you get the solution wrong, but you also framed the problem incorrectly.</a:t>
            </a:r>
          </a:p>
        </p:txBody>
      </p:sp>
    </p:spTree>
    <p:extLst>
      <p:ext uri="{BB962C8B-B14F-4D97-AF65-F5344CB8AC3E}">
        <p14:creationId xmlns:p14="http://schemas.microsoft.com/office/powerpoint/2010/main" val="29262210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4948988" y="1306071"/>
            <a:ext cx="5478379" cy="2663407"/>
          </a:xfrm>
        </p:spPr>
        <p:txBody>
          <a:bodyPr vert="horz" lIns="91440" tIns="45720" rIns="91440" bIns="45720" rtlCol="0" anchor="b">
            <a:normAutofit/>
          </a:bodyPr>
          <a:lstStyle/>
          <a:p>
            <a:r>
              <a:rPr lang="en-US" sz="5400">
                <a:solidFill>
                  <a:srgbClr val="FFFFFF"/>
                </a:solidFill>
              </a:rPr>
              <a:t>Why Design Thinking</a:t>
            </a:r>
          </a:p>
        </p:txBody>
      </p:sp>
      <p:sp>
        <p:nvSpPr>
          <p:cNvPr id="4" name="Zeshoek 3">
            <a:extLst>
              <a:ext uri="{FF2B5EF4-FFF2-40B4-BE49-F238E27FC236}">
                <a16:creationId xmlns:a16="http://schemas.microsoft.com/office/drawing/2014/main" id="{C25C491E-73C7-4FA0-8720-B6CD37546E27}"/>
              </a:ext>
            </a:extLst>
          </p:cNvPr>
          <p:cNvSpPr/>
          <p:nvPr/>
        </p:nvSpPr>
        <p:spPr>
          <a:xfrm>
            <a:off x="1910338" y="2069431"/>
            <a:ext cx="1891455" cy="1630564"/>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EMPATHIZE</a:t>
            </a:r>
            <a:endParaRPr lang="nl-NL"/>
          </a:p>
        </p:txBody>
      </p:sp>
      <p:sp>
        <p:nvSpPr>
          <p:cNvPr id="12" name="Zeshoek 11">
            <a:extLst>
              <a:ext uri="{FF2B5EF4-FFF2-40B4-BE49-F238E27FC236}">
                <a16:creationId xmlns:a16="http://schemas.microsoft.com/office/drawing/2014/main" id="{C2D964B0-60A4-48D2-8F69-629E56C80AA7}"/>
              </a:ext>
            </a:extLst>
          </p:cNvPr>
          <p:cNvSpPr/>
          <p:nvPr/>
        </p:nvSpPr>
        <p:spPr>
          <a:xfrm>
            <a:off x="3526007" y="2882995"/>
            <a:ext cx="1891455" cy="1630564"/>
          </a:xfrm>
          <a:prstGeom prst="hexagon">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DEFINE</a:t>
            </a:r>
            <a:endParaRPr lang="nl-NL"/>
          </a:p>
        </p:txBody>
      </p:sp>
      <p:sp>
        <p:nvSpPr>
          <p:cNvPr id="13" name="Zeshoek 12">
            <a:extLst>
              <a:ext uri="{FF2B5EF4-FFF2-40B4-BE49-F238E27FC236}">
                <a16:creationId xmlns:a16="http://schemas.microsoft.com/office/drawing/2014/main" id="{B57E0470-76C4-46D4-B0E4-94E51D11DC39}"/>
              </a:ext>
            </a:extLst>
          </p:cNvPr>
          <p:cNvSpPr/>
          <p:nvPr/>
        </p:nvSpPr>
        <p:spPr>
          <a:xfrm>
            <a:off x="5158864" y="2069431"/>
            <a:ext cx="1891455" cy="1630564"/>
          </a:xfrm>
          <a:prstGeom prst="hexagon">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IDEATE</a:t>
            </a:r>
            <a:endParaRPr lang="nl-NL"/>
          </a:p>
        </p:txBody>
      </p:sp>
      <p:sp>
        <p:nvSpPr>
          <p:cNvPr id="15" name="Zeshoek 14">
            <a:extLst>
              <a:ext uri="{FF2B5EF4-FFF2-40B4-BE49-F238E27FC236}">
                <a16:creationId xmlns:a16="http://schemas.microsoft.com/office/drawing/2014/main" id="{16EF3628-518E-4B1B-B771-847958BD0B2F}"/>
              </a:ext>
            </a:extLst>
          </p:cNvPr>
          <p:cNvSpPr/>
          <p:nvPr/>
        </p:nvSpPr>
        <p:spPr>
          <a:xfrm>
            <a:off x="6780263" y="2882995"/>
            <a:ext cx="1891455" cy="1630564"/>
          </a:xfrm>
          <a:prstGeom prst="hexagon">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PROTOTYPE</a:t>
            </a:r>
            <a:endParaRPr lang="nl-NL"/>
          </a:p>
        </p:txBody>
      </p:sp>
      <p:sp>
        <p:nvSpPr>
          <p:cNvPr id="16" name="Zeshoek 15">
            <a:extLst>
              <a:ext uri="{FF2B5EF4-FFF2-40B4-BE49-F238E27FC236}">
                <a16:creationId xmlns:a16="http://schemas.microsoft.com/office/drawing/2014/main" id="{8B56C930-3544-46E9-947A-C1290E7C8FDD}"/>
              </a:ext>
            </a:extLst>
          </p:cNvPr>
          <p:cNvSpPr/>
          <p:nvPr/>
        </p:nvSpPr>
        <p:spPr>
          <a:xfrm>
            <a:off x="8413120" y="3702288"/>
            <a:ext cx="1891455" cy="1630564"/>
          </a:xfrm>
          <a:prstGeom prst="hexag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TEST</a:t>
            </a:r>
            <a:endParaRPr lang="nl-NL"/>
          </a:p>
        </p:txBody>
      </p:sp>
    </p:spTree>
    <p:extLst>
      <p:ext uri="{BB962C8B-B14F-4D97-AF65-F5344CB8AC3E}">
        <p14:creationId xmlns:p14="http://schemas.microsoft.com/office/powerpoint/2010/main" val="2724072047"/>
      </p:ext>
    </p:extLst>
  </p:cSld>
  <p:clrMapOvr>
    <a:masterClrMapping/>
  </p:clrMapOvr>
  <p:transition spd="slow">
    <p:push/>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3F70C464-E637-4276-8D46-54C055B15A94}"/>
              </a:ext>
            </a:extLst>
          </p:cNvPr>
          <p:cNvSpPr>
            <a:spLocks noGrp="1"/>
          </p:cNvSpPr>
          <p:nvPr>
            <p:ph type="title"/>
          </p:nvPr>
        </p:nvSpPr>
        <p:spPr>
          <a:xfrm>
            <a:off x="838200" y="2057400"/>
            <a:ext cx="2743200" cy="2743200"/>
          </a:xfrm>
          <a:prstGeom prst="ellipse">
            <a:avLst/>
          </a:prstGeom>
          <a:solidFill>
            <a:srgbClr val="262626"/>
          </a:solidFill>
          <a:ln w="174625" cmpd="thinThick">
            <a:solidFill>
              <a:srgbClr val="262626"/>
            </a:solidFill>
          </a:ln>
        </p:spPr>
        <p:txBody>
          <a:bodyPr anchor="ctr">
            <a:normAutofit/>
          </a:bodyPr>
          <a:lstStyle/>
          <a:p>
            <a:pPr algn="ctr"/>
            <a:r>
              <a:rPr lang="nl-NL" sz="2600" err="1">
                <a:solidFill>
                  <a:srgbClr val="FFFFFF"/>
                </a:solidFill>
                <a:cs typeface="Calibri Light"/>
              </a:rPr>
              <a:t>And</a:t>
            </a:r>
            <a:r>
              <a:rPr lang="nl-NL" sz="2600">
                <a:solidFill>
                  <a:srgbClr val="FFFFFF"/>
                </a:solidFill>
                <a:cs typeface="Calibri Light"/>
              </a:rPr>
              <a:t> </a:t>
            </a:r>
            <a:r>
              <a:rPr lang="nl-NL" sz="2600" err="1">
                <a:solidFill>
                  <a:srgbClr val="FFFFFF"/>
                </a:solidFill>
                <a:cs typeface="Calibri Light"/>
              </a:rPr>
              <a:t>then</a:t>
            </a:r>
            <a:r>
              <a:rPr lang="nl-NL" sz="2600">
                <a:solidFill>
                  <a:srgbClr val="FFFFFF"/>
                </a:solidFill>
                <a:cs typeface="Calibri Light"/>
              </a:rPr>
              <a:t> </a:t>
            </a:r>
            <a:br>
              <a:rPr lang="nl-NL" sz="2600">
                <a:solidFill>
                  <a:srgbClr val="FFFFFF"/>
                </a:solidFill>
                <a:cs typeface="Calibri Light"/>
              </a:rPr>
            </a:br>
            <a:r>
              <a:rPr lang="nl-NL" sz="2600" err="1">
                <a:solidFill>
                  <a:srgbClr val="FFFFFF"/>
                </a:solidFill>
                <a:cs typeface="Calibri Light"/>
              </a:rPr>
              <a:t>what</a:t>
            </a:r>
            <a:r>
              <a:rPr lang="nl-NL" sz="2600">
                <a:solidFill>
                  <a:srgbClr val="FFFFFF"/>
                </a:solidFill>
                <a:cs typeface="Calibri Light"/>
              </a:rPr>
              <a:t>?</a:t>
            </a:r>
            <a:endParaRPr lang="nl-NL" sz="2600">
              <a:solidFill>
                <a:srgbClr val="FFFFFF"/>
              </a:solidFill>
            </a:endParaRPr>
          </a:p>
        </p:txBody>
      </p:sp>
      <p:graphicFrame>
        <p:nvGraphicFramePr>
          <p:cNvPr id="12" name="Tijdelijke aanduiding voor inhoud 2">
            <a:extLst>
              <a:ext uri="{FF2B5EF4-FFF2-40B4-BE49-F238E27FC236}">
                <a16:creationId xmlns:a16="http://schemas.microsoft.com/office/drawing/2014/main" id="{DA796B54-200D-484B-AED7-BDA4EA8B31D1}"/>
              </a:ext>
            </a:extLst>
          </p:cNvPr>
          <p:cNvGraphicFramePr>
            <a:graphicFrameLocks noGrp="1"/>
          </p:cNvGraphicFramePr>
          <p:nvPr>
            <p:ph idx="1"/>
            <p:extLst>
              <p:ext uri="{D42A27DB-BD31-4B8C-83A1-F6EECF244321}">
                <p14:modId xmlns:p14="http://schemas.microsoft.com/office/powerpoint/2010/main" val="1799402566"/>
              </p:ext>
            </p:extLst>
          </p:nvPr>
        </p:nvGraphicFramePr>
        <p:xfrm>
          <a:off x="4038600" y="1166648"/>
          <a:ext cx="7315200" cy="45247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682942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61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524256" y="4767072"/>
            <a:ext cx="6594189" cy="1625210"/>
          </a:xfrm>
        </p:spPr>
        <p:txBody>
          <a:bodyPr>
            <a:normAutofit/>
          </a:bodyPr>
          <a:lstStyle/>
          <a:p>
            <a:pPr algn="r"/>
            <a:r>
              <a:rPr lang="en-US">
                <a:solidFill>
                  <a:srgbClr val="FFFFFF"/>
                </a:solidFill>
              </a:rPr>
              <a:t>Case</a:t>
            </a:r>
          </a:p>
        </p:txBody>
      </p:sp>
      <p:pic>
        <p:nvPicPr>
          <p:cNvPr id="4" name="Afbeelding 4" descr="Afbeelding met persoon, lucht, foto, buiten&#10;&#10;Beschrijving is gegenereerd met zeer hoge betrouwbaarheid">
            <a:extLst>
              <a:ext uri="{FF2B5EF4-FFF2-40B4-BE49-F238E27FC236}">
                <a16:creationId xmlns:a16="http://schemas.microsoft.com/office/drawing/2014/main" id="{57935501-B314-4BBD-9907-035BAA99FE2D}"/>
              </a:ext>
            </a:extLst>
          </p:cNvPr>
          <p:cNvPicPr>
            <a:picLocks noChangeAspect="1"/>
          </p:cNvPicPr>
          <p:nvPr/>
        </p:nvPicPr>
        <p:blipFill rotWithShape="1">
          <a:blip r:embed="rId2"/>
          <a:srcRect r="1" b="12822"/>
          <a:stretch/>
        </p:blipFill>
        <p:spPr>
          <a:xfrm>
            <a:off x="327547" y="321733"/>
            <a:ext cx="7058306" cy="4107392"/>
          </a:xfrm>
          <a:prstGeom prst="rect">
            <a:avLst/>
          </a:prstGeom>
        </p:spPr>
      </p:pic>
      <p:sp>
        <p:nvSpPr>
          <p:cNvPr id="32" name="Rectangle 31">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6BD935BA-40D9-D446-AB93-9DE9D5CABDD7}"/>
              </a:ext>
            </a:extLst>
          </p:cNvPr>
          <p:cNvSpPr>
            <a:spLocks noGrp="1"/>
          </p:cNvSpPr>
          <p:nvPr>
            <p:ph idx="1"/>
          </p:nvPr>
        </p:nvSpPr>
        <p:spPr>
          <a:xfrm>
            <a:off x="8029319" y="917725"/>
            <a:ext cx="3424739" cy="4852362"/>
          </a:xfrm>
        </p:spPr>
        <p:txBody>
          <a:bodyPr vert="horz" lIns="91440" tIns="45720" rIns="91440" bIns="45720" rtlCol="0" anchor="ctr">
            <a:normAutofit/>
          </a:bodyPr>
          <a:lstStyle/>
          <a:p>
            <a:pPr marL="0" indent="0">
              <a:buNone/>
            </a:pPr>
            <a:r>
              <a:rPr lang="en-US" sz="4000">
                <a:solidFill>
                  <a:srgbClr val="FFFFFF"/>
                </a:solidFill>
              </a:rPr>
              <a:t>Surviving </a:t>
            </a:r>
            <a:br>
              <a:rPr lang="en-US" sz="4000">
                <a:solidFill>
                  <a:srgbClr val="FFFFFF"/>
                </a:solidFill>
              </a:rPr>
            </a:br>
            <a:r>
              <a:rPr lang="en-US" sz="4000">
                <a:solidFill>
                  <a:srgbClr val="FFFFFF"/>
                </a:solidFill>
              </a:rPr>
              <a:t>the Zombie Apocalypse</a:t>
            </a:r>
            <a:endParaRPr lang="nl-NL" sz="4000">
              <a:solidFill>
                <a:srgbClr val="FFFFFF"/>
              </a:solidFill>
              <a:cs typeface="Calibri"/>
            </a:endParaRPr>
          </a:p>
          <a:p>
            <a:pPr marL="0" indent="0">
              <a:buNone/>
            </a:pPr>
            <a:endParaRPr lang="en-US" sz="2000">
              <a:solidFill>
                <a:srgbClr val="FFFFFF"/>
              </a:solidFill>
            </a:endParaRPr>
          </a:p>
        </p:txBody>
      </p:sp>
      <p:grpSp>
        <p:nvGrpSpPr>
          <p:cNvPr id="8" name="Group 7">
            <a:extLst>
              <a:ext uri="{FF2B5EF4-FFF2-40B4-BE49-F238E27FC236}">
                <a16:creationId xmlns:a16="http://schemas.microsoft.com/office/drawing/2014/main" id="{E541D71B-5611-674B-85CB-F8BD0A957735}"/>
              </a:ext>
            </a:extLst>
          </p:cNvPr>
          <p:cNvGrpSpPr/>
          <p:nvPr/>
        </p:nvGrpSpPr>
        <p:grpSpPr>
          <a:xfrm>
            <a:off x="11235929" y="141490"/>
            <a:ext cx="782632" cy="592426"/>
            <a:chOff x="10189029" y="5634445"/>
            <a:chExt cx="1506582" cy="914400"/>
          </a:xfrm>
        </p:grpSpPr>
        <p:sp>
          <p:nvSpPr>
            <p:cNvPr id="9" name="Double Bracket 8">
              <a:extLst>
                <a:ext uri="{FF2B5EF4-FFF2-40B4-BE49-F238E27FC236}">
                  <a16:creationId xmlns:a16="http://schemas.microsoft.com/office/drawing/2014/main" id="{74B88CF2-A313-C44E-B222-36E21A566D1E}"/>
                </a:ext>
              </a:extLst>
            </p:cNvPr>
            <p:cNvSpPr/>
            <p:nvPr/>
          </p:nvSpPr>
          <p:spPr>
            <a:xfrm>
              <a:off x="10189029" y="5634445"/>
              <a:ext cx="1506582" cy="9144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3D6C61D4-3B6C-2941-ADC9-03645AE09B2A}"/>
                </a:ext>
              </a:extLst>
            </p:cNvPr>
            <p:cNvSpPr txBox="1"/>
            <p:nvPr/>
          </p:nvSpPr>
          <p:spPr>
            <a:xfrm>
              <a:off x="10628305" y="5768480"/>
              <a:ext cx="628031" cy="617563"/>
            </a:xfrm>
            <a:prstGeom prst="rect">
              <a:avLst/>
            </a:prstGeom>
            <a:noFill/>
          </p:spPr>
          <p:txBody>
            <a:bodyPr wrap="none" rtlCol="0">
              <a:spAutoFit/>
            </a:bodyPr>
            <a:lstStyle/>
            <a:p>
              <a:pPr algn="ctr"/>
              <a:r>
                <a:rPr lang="en-US" sz="1000">
                  <a:solidFill>
                    <a:schemeClr val="bg1">
                      <a:lumMod val="50000"/>
                    </a:schemeClr>
                  </a:solidFill>
                </a:rPr>
                <a:t>Extra </a:t>
              </a:r>
              <a:br>
                <a:rPr lang="en-US" sz="1000">
                  <a:solidFill>
                    <a:schemeClr val="bg1">
                      <a:lumMod val="50000"/>
                    </a:schemeClr>
                  </a:solidFill>
                </a:rPr>
              </a:br>
              <a:r>
                <a:rPr lang="en-US" sz="1000">
                  <a:solidFill>
                    <a:schemeClr val="bg1">
                      <a:lumMod val="50000"/>
                    </a:schemeClr>
                  </a:solidFill>
                </a:rPr>
                <a:t>knowledge</a:t>
              </a:r>
            </a:p>
          </p:txBody>
        </p:sp>
      </p:grpSp>
    </p:spTree>
    <p:extLst>
      <p:ext uri="{BB962C8B-B14F-4D97-AF65-F5344CB8AC3E}">
        <p14:creationId xmlns:p14="http://schemas.microsoft.com/office/powerpoint/2010/main" val="3058217457"/>
      </p:ext>
    </p:extLst>
  </p:cSld>
  <p:clrMapOvr>
    <a:masterClrMapping/>
  </p:clrMapOvr>
  <p:transition spd="slow">
    <p:push/>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Afbeelding 5" descr="Afbeelding met buiten, boom, lucht, persoon&#10;&#10;Beschrijving is gegenereerd met zeer hoge betrouwbaarheid">
            <a:extLst>
              <a:ext uri="{FF2B5EF4-FFF2-40B4-BE49-F238E27FC236}">
                <a16:creationId xmlns:a16="http://schemas.microsoft.com/office/drawing/2014/main" id="{60AAE615-B07C-426D-A695-4F0DF48437E7}"/>
              </a:ext>
            </a:extLst>
          </p:cNvPr>
          <p:cNvPicPr>
            <a:picLocks noChangeAspect="1"/>
          </p:cNvPicPr>
          <p:nvPr/>
        </p:nvPicPr>
        <p:blipFill rotWithShape="1">
          <a:blip r:embed="rId2">
            <a:alphaModFix/>
          </a:blip>
          <a:srcRect l="17350" r="17850"/>
          <a:stretch/>
        </p:blipFill>
        <p:spPr>
          <a:xfrm>
            <a:off x="5797543" y="10"/>
            <a:ext cx="6394152" cy="6857990"/>
          </a:xfrm>
          <a:prstGeom prst="rect">
            <a:avLst/>
          </a:prstGeom>
        </p:spPr>
      </p:pic>
      <p:pic>
        <p:nvPicPr>
          <p:cNvPr id="10" name="Picture 9">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804998" y="798445"/>
            <a:ext cx="4803636" cy="1311664"/>
          </a:xfrm>
        </p:spPr>
        <p:txBody>
          <a:bodyPr>
            <a:normAutofit/>
          </a:bodyPr>
          <a:lstStyle/>
          <a:p>
            <a:r>
              <a:rPr lang="en-US">
                <a:solidFill>
                  <a:srgbClr val="000000"/>
                </a:solidFill>
                <a:cs typeface="Calibri Light"/>
              </a:rPr>
              <a:t>...BRRAAIINNNSSS....</a:t>
            </a:r>
            <a:endParaRPr lang="nl-NL">
              <a:cs typeface="Calibri Light"/>
            </a:endParaRPr>
          </a:p>
        </p:txBody>
      </p:sp>
      <p:sp>
        <p:nvSpPr>
          <p:cNvPr id="3" name="Content Placeholder 2">
            <a:extLst>
              <a:ext uri="{FF2B5EF4-FFF2-40B4-BE49-F238E27FC236}">
                <a16:creationId xmlns:a16="http://schemas.microsoft.com/office/drawing/2014/main" id="{6BD935BA-40D9-D446-AB93-9DE9D5CABDD7}"/>
              </a:ext>
            </a:extLst>
          </p:cNvPr>
          <p:cNvSpPr>
            <a:spLocks noGrp="1"/>
          </p:cNvSpPr>
          <p:nvPr>
            <p:ph idx="1"/>
          </p:nvPr>
        </p:nvSpPr>
        <p:spPr>
          <a:xfrm>
            <a:off x="804997" y="2272143"/>
            <a:ext cx="4706803" cy="3788830"/>
          </a:xfrm>
        </p:spPr>
        <p:txBody>
          <a:bodyPr vert="horz" lIns="91440" tIns="45720" rIns="91440" bIns="45720" rtlCol="0" anchor="ctr">
            <a:normAutofit/>
          </a:bodyPr>
          <a:lstStyle/>
          <a:p>
            <a:r>
              <a:rPr lang="en-US" sz="2400">
                <a:solidFill>
                  <a:srgbClr val="000000"/>
                </a:solidFill>
                <a:cs typeface="Calibri"/>
              </a:rPr>
              <a:t>There is a Zombie outbreak on the streets. We need to get to the glass building for transport to safety. </a:t>
            </a:r>
            <a:endParaRPr lang="en-US" sz="2400">
              <a:ea typeface="+mn-lt"/>
              <a:cs typeface="+mn-lt"/>
            </a:endParaRPr>
          </a:p>
          <a:p>
            <a:r>
              <a:rPr lang="en-US" sz="2400">
                <a:ea typeface="+mn-lt"/>
                <a:cs typeface="+mn-lt"/>
              </a:rPr>
              <a:t>You have access to all the resources of this building, and your challenge is to explore how might we create a way for the entire group (10% loss is accepted) to cross the street alive.</a:t>
            </a:r>
            <a:endParaRPr lang="en-US" sz="2400">
              <a:solidFill>
                <a:srgbClr val="000000"/>
              </a:solidFill>
              <a:cs typeface="Calibri"/>
            </a:endParaRPr>
          </a:p>
        </p:txBody>
      </p:sp>
    </p:spTree>
    <p:extLst>
      <p:ext uri="{BB962C8B-B14F-4D97-AF65-F5344CB8AC3E}">
        <p14:creationId xmlns:p14="http://schemas.microsoft.com/office/powerpoint/2010/main" val="2824626957"/>
      </p:ext>
    </p:extLst>
  </p:cSld>
  <p:clrMapOvr>
    <a:masterClrMapping/>
  </p:clrMapOvr>
  <p:transition spd="slow">
    <p:push/>
  </p:transition>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648929" y="629266"/>
            <a:ext cx="6586491" cy="1676603"/>
          </a:xfrm>
        </p:spPr>
        <p:txBody>
          <a:bodyPr>
            <a:normAutofit/>
          </a:bodyPr>
          <a:lstStyle/>
          <a:p>
            <a:r>
              <a:rPr lang="en-US">
                <a:cs typeface="Calibri Light"/>
              </a:rPr>
              <a:t>1. EMPHATHIZE</a:t>
            </a:r>
            <a:endParaRPr lang="nl-NL"/>
          </a:p>
        </p:txBody>
      </p:sp>
      <p:sp>
        <p:nvSpPr>
          <p:cNvPr id="3" name="Content Placeholder 2">
            <a:extLst>
              <a:ext uri="{FF2B5EF4-FFF2-40B4-BE49-F238E27FC236}">
                <a16:creationId xmlns:a16="http://schemas.microsoft.com/office/drawing/2014/main" id="{6BD935BA-40D9-D446-AB93-9DE9D5CABDD7}"/>
              </a:ext>
            </a:extLst>
          </p:cNvPr>
          <p:cNvSpPr>
            <a:spLocks noGrp="1"/>
          </p:cNvSpPr>
          <p:nvPr>
            <p:ph idx="1"/>
          </p:nvPr>
        </p:nvSpPr>
        <p:spPr>
          <a:xfrm>
            <a:off x="648930" y="2438400"/>
            <a:ext cx="6586489" cy="3785419"/>
          </a:xfrm>
        </p:spPr>
        <p:txBody>
          <a:bodyPr vert="horz" lIns="91440" tIns="45720" rIns="91440" bIns="45720" rtlCol="0">
            <a:normAutofit/>
          </a:bodyPr>
          <a:lstStyle/>
          <a:p>
            <a:r>
              <a:rPr lang="en-US" sz="2400">
                <a:ea typeface="+mn-lt"/>
                <a:cs typeface="+mn-lt"/>
              </a:rPr>
              <a:t>What do you know about our group?</a:t>
            </a:r>
          </a:p>
          <a:p>
            <a:r>
              <a:rPr lang="en-US" sz="2400">
                <a:ea typeface="+mn-lt"/>
                <a:cs typeface="+mn-lt"/>
              </a:rPr>
              <a:t>What do you know about zombies? </a:t>
            </a:r>
          </a:p>
          <a:p>
            <a:r>
              <a:rPr lang="en-US" sz="2400">
                <a:ea typeface="+mn-lt"/>
                <a:cs typeface="+mn-lt"/>
              </a:rPr>
              <a:t>What do you know about this building? </a:t>
            </a:r>
          </a:p>
          <a:p>
            <a:r>
              <a:rPr lang="en-US" sz="2400">
                <a:ea typeface="+mn-lt"/>
                <a:cs typeface="+mn-lt"/>
              </a:rPr>
              <a:t>What do you know about the streets? </a:t>
            </a:r>
          </a:p>
          <a:p>
            <a:r>
              <a:rPr lang="en-US" sz="2400">
                <a:cs typeface="Calibri"/>
              </a:rPr>
              <a:t>What do you know about....</a:t>
            </a:r>
          </a:p>
        </p:txBody>
      </p:sp>
      <p:pic>
        <p:nvPicPr>
          <p:cNvPr id="4" name="Afbeelding 5" descr="Afbeelding met teken, lezen, zegt, tekst&#10;&#10;Beschrijving is gegenereerd met zeer hoge betrouwbaarheid">
            <a:extLst>
              <a:ext uri="{FF2B5EF4-FFF2-40B4-BE49-F238E27FC236}">
                <a16:creationId xmlns:a16="http://schemas.microsoft.com/office/drawing/2014/main" id="{02A7AE89-040C-4000-891D-53C99E3F774C}"/>
              </a:ext>
            </a:extLst>
          </p:cNvPr>
          <p:cNvPicPr>
            <a:picLocks noChangeAspect="1"/>
          </p:cNvPicPr>
          <p:nvPr/>
        </p:nvPicPr>
        <p:blipFill rotWithShape="1">
          <a:blip r:embed="rId2"/>
          <a:srcRect t="1249" r="1" b="1"/>
          <a:stretch/>
        </p:blipFill>
        <p:spPr>
          <a:xfrm>
            <a:off x="7556408" y="10"/>
            <a:ext cx="4635591" cy="6857990"/>
          </a:xfrm>
          <a:prstGeom prst="rect">
            <a:avLst/>
          </a:prstGeom>
          <a:effectLst/>
        </p:spPr>
      </p:pic>
    </p:spTree>
    <p:extLst>
      <p:ext uri="{BB962C8B-B14F-4D97-AF65-F5344CB8AC3E}">
        <p14:creationId xmlns:p14="http://schemas.microsoft.com/office/powerpoint/2010/main" val="4268792850"/>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Transmedia storytelling</a:t>
            </a:r>
          </a:p>
        </p:txBody>
      </p:sp>
      <p:pic>
        <p:nvPicPr>
          <p:cNvPr id="8" name="Afbeelding 8" descr="Afbeelding met tekst&#10;&#10;Beschrijving is gegenereerd met hoge betrouwbaarheid">
            <a:extLst>
              <a:ext uri="{FF2B5EF4-FFF2-40B4-BE49-F238E27FC236}">
                <a16:creationId xmlns:a16="http://schemas.microsoft.com/office/drawing/2014/main" id="{D5C4A601-5A10-444D-8F3D-4F4D8D1029A1}"/>
              </a:ext>
            </a:extLst>
          </p:cNvPr>
          <p:cNvPicPr>
            <a:picLocks noChangeAspect="1"/>
          </p:cNvPicPr>
          <p:nvPr/>
        </p:nvPicPr>
        <p:blipFill>
          <a:blip r:embed="rId2"/>
          <a:stretch>
            <a:fillRect/>
          </a:stretch>
        </p:blipFill>
        <p:spPr>
          <a:xfrm>
            <a:off x="2190045" y="1675227"/>
            <a:ext cx="7811910" cy="4394199"/>
          </a:xfrm>
          <a:prstGeom prst="rect">
            <a:avLst/>
          </a:prstGeom>
        </p:spPr>
      </p:pic>
    </p:spTree>
    <p:extLst>
      <p:ext uri="{BB962C8B-B14F-4D97-AF65-F5344CB8AC3E}">
        <p14:creationId xmlns:p14="http://schemas.microsoft.com/office/powerpoint/2010/main" val="883670995"/>
      </p:ext>
    </p:extLst>
  </p:cSld>
  <p:clrMapOvr>
    <a:masterClrMapping/>
  </p:clrMapOvr>
  <p:transition spd="slow">
    <p:push/>
  </p:transition>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648929" y="629266"/>
            <a:ext cx="5127031" cy="1676603"/>
          </a:xfrm>
        </p:spPr>
        <p:txBody>
          <a:bodyPr>
            <a:normAutofit/>
          </a:bodyPr>
          <a:lstStyle/>
          <a:p>
            <a:r>
              <a:rPr lang="en-US">
                <a:cs typeface="Calibri Light"/>
              </a:rPr>
              <a:t>2. DEFINE</a:t>
            </a:r>
            <a:endParaRPr lang="nl-NL"/>
          </a:p>
        </p:txBody>
      </p:sp>
      <p:sp>
        <p:nvSpPr>
          <p:cNvPr id="3" name="Content Placeholder 2">
            <a:extLst>
              <a:ext uri="{FF2B5EF4-FFF2-40B4-BE49-F238E27FC236}">
                <a16:creationId xmlns:a16="http://schemas.microsoft.com/office/drawing/2014/main" id="{6BD935BA-40D9-D446-AB93-9DE9D5CABDD7}"/>
              </a:ext>
            </a:extLst>
          </p:cNvPr>
          <p:cNvSpPr>
            <a:spLocks noGrp="1"/>
          </p:cNvSpPr>
          <p:nvPr>
            <p:ph idx="1"/>
          </p:nvPr>
        </p:nvSpPr>
        <p:spPr>
          <a:xfrm>
            <a:off x="648930" y="2438400"/>
            <a:ext cx="5127029" cy="3785419"/>
          </a:xfrm>
        </p:spPr>
        <p:txBody>
          <a:bodyPr vert="horz" lIns="91440" tIns="45720" rIns="91440" bIns="45720" rtlCol="0">
            <a:normAutofit/>
          </a:bodyPr>
          <a:lstStyle/>
          <a:p>
            <a:r>
              <a:rPr lang="en-US" sz="2000">
                <a:ea typeface="+mn-lt"/>
                <a:cs typeface="+mn-lt"/>
              </a:rPr>
              <a:t>What are the most important insights? </a:t>
            </a:r>
            <a:endParaRPr lang="nl-NL" sz="2000"/>
          </a:p>
          <a:p>
            <a:r>
              <a:rPr lang="en-US" sz="2000">
                <a:ea typeface="+mn-lt"/>
                <a:cs typeface="+mn-lt"/>
              </a:rPr>
              <a:t>What are the most important needs?</a:t>
            </a:r>
          </a:p>
          <a:p>
            <a:r>
              <a:rPr lang="en-US" sz="2000">
                <a:ea typeface="+mn-lt"/>
                <a:cs typeface="+mn-lt"/>
              </a:rPr>
              <a:t>What is our problem statement?</a:t>
            </a:r>
          </a:p>
          <a:p>
            <a:pPr lvl="1"/>
            <a:r>
              <a:rPr lang="en-US" sz="2000">
                <a:cs typeface="Calibri"/>
              </a:rPr>
              <a:t>How can we (users)…. create a way to …. (needs)… because … (insights)...</a:t>
            </a:r>
          </a:p>
        </p:txBody>
      </p:sp>
      <p:pic>
        <p:nvPicPr>
          <p:cNvPr id="7" name="Afbeelding 7" descr="Afbeelding met persoon, man, lucht, vasthouden&#10;&#10;Beschrijving is gegenereerd met zeer hoge betrouwbaarheid">
            <a:extLst>
              <a:ext uri="{FF2B5EF4-FFF2-40B4-BE49-F238E27FC236}">
                <a16:creationId xmlns:a16="http://schemas.microsoft.com/office/drawing/2014/main" id="{64754DB5-BE88-4CFF-BB2C-8AB4BB962992}"/>
              </a:ext>
            </a:extLst>
          </p:cNvPr>
          <p:cNvPicPr>
            <a:picLocks noChangeAspect="1"/>
          </p:cNvPicPr>
          <p:nvPr/>
        </p:nvPicPr>
        <p:blipFill rotWithShape="1">
          <a:blip r:embed="rId2"/>
          <a:srcRect b="15700"/>
          <a:stretch/>
        </p:blipFill>
        <p:spPr>
          <a:xfrm>
            <a:off x="6090612" y="10"/>
            <a:ext cx="6101387" cy="6857990"/>
          </a:xfrm>
          <a:prstGeom prst="rect">
            <a:avLst/>
          </a:prstGeom>
          <a:effectLst/>
        </p:spPr>
      </p:pic>
    </p:spTree>
    <p:extLst>
      <p:ext uri="{BB962C8B-B14F-4D97-AF65-F5344CB8AC3E}">
        <p14:creationId xmlns:p14="http://schemas.microsoft.com/office/powerpoint/2010/main" val="203353387"/>
      </p:ext>
    </p:extLst>
  </p:cSld>
  <p:clrMapOvr>
    <a:masterClrMapping/>
  </p:clrMapOvr>
  <p:transition spd="slow">
    <p:push/>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648929" y="629266"/>
            <a:ext cx="5127031" cy="1676603"/>
          </a:xfrm>
        </p:spPr>
        <p:txBody>
          <a:bodyPr>
            <a:normAutofit/>
          </a:bodyPr>
          <a:lstStyle/>
          <a:p>
            <a:r>
              <a:rPr lang="en-US">
                <a:cs typeface="Calibri Light"/>
              </a:rPr>
              <a:t>3. IDEATE</a:t>
            </a:r>
            <a:endParaRPr lang="nl-NL"/>
          </a:p>
        </p:txBody>
      </p:sp>
      <p:sp>
        <p:nvSpPr>
          <p:cNvPr id="3" name="Content Placeholder 2">
            <a:extLst>
              <a:ext uri="{FF2B5EF4-FFF2-40B4-BE49-F238E27FC236}">
                <a16:creationId xmlns:a16="http://schemas.microsoft.com/office/drawing/2014/main" id="{6BD935BA-40D9-D446-AB93-9DE9D5CABDD7}"/>
              </a:ext>
            </a:extLst>
          </p:cNvPr>
          <p:cNvSpPr>
            <a:spLocks noGrp="1"/>
          </p:cNvSpPr>
          <p:nvPr>
            <p:ph idx="1"/>
          </p:nvPr>
        </p:nvSpPr>
        <p:spPr>
          <a:xfrm>
            <a:off x="648930" y="2438400"/>
            <a:ext cx="5127029" cy="3785419"/>
          </a:xfrm>
        </p:spPr>
        <p:txBody>
          <a:bodyPr vert="horz" lIns="91440" tIns="45720" rIns="91440" bIns="45720" rtlCol="0" anchor="t">
            <a:normAutofit/>
          </a:bodyPr>
          <a:lstStyle/>
          <a:p>
            <a:r>
              <a:rPr lang="en-US" sz="4400">
                <a:ea typeface="+mn-lt"/>
                <a:cs typeface="+mn-lt"/>
              </a:rPr>
              <a:t>Sketch at least 3 ways to meet our needs</a:t>
            </a:r>
            <a:endParaRPr lang="en-US" sz="4400">
              <a:cs typeface="Calibri"/>
            </a:endParaRPr>
          </a:p>
        </p:txBody>
      </p:sp>
      <p:pic>
        <p:nvPicPr>
          <p:cNvPr id="4" name="Afbeelding 5">
            <a:extLst>
              <a:ext uri="{FF2B5EF4-FFF2-40B4-BE49-F238E27FC236}">
                <a16:creationId xmlns:a16="http://schemas.microsoft.com/office/drawing/2014/main" id="{D9F4E49C-91F7-417E-BB5D-5C3049CD2EB1}"/>
              </a:ext>
            </a:extLst>
          </p:cNvPr>
          <p:cNvPicPr>
            <a:picLocks noChangeAspect="1"/>
          </p:cNvPicPr>
          <p:nvPr/>
        </p:nvPicPr>
        <p:blipFill rotWithShape="1">
          <a:blip r:embed="rId2"/>
          <a:srcRect l="7594" r="3439"/>
          <a:stretch/>
        </p:blipFill>
        <p:spPr>
          <a:xfrm>
            <a:off x="6090612" y="10"/>
            <a:ext cx="6101387" cy="6857990"/>
          </a:xfrm>
          <a:prstGeom prst="rect">
            <a:avLst/>
          </a:prstGeom>
          <a:effectLst/>
        </p:spPr>
      </p:pic>
    </p:spTree>
    <p:extLst>
      <p:ext uri="{BB962C8B-B14F-4D97-AF65-F5344CB8AC3E}">
        <p14:creationId xmlns:p14="http://schemas.microsoft.com/office/powerpoint/2010/main" val="242628932"/>
      </p:ext>
    </p:extLst>
  </p:cSld>
  <p:clrMapOvr>
    <a:masterClrMapping/>
  </p:clrMapOvr>
  <p:transition spd="slow">
    <p:push/>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648929" y="629266"/>
            <a:ext cx="6586491" cy="1676603"/>
          </a:xfrm>
        </p:spPr>
        <p:txBody>
          <a:bodyPr>
            <a:normAutofit/>
          </a:bodyPr>
          <a:lstStyle/>
          <a:p>
            <a:r>
              <a:rPr lang="en-US">
                <a:cs typeface="Calibri Light"/>
              </a:rPr>
              <a:t>4. PROTOTYPE</a:t>
            </a:r>
            <a:endParaRPr lang="nl-NL"/>
          </a:p>
        </p:txBody>
      </p:sp>
      <p:sp>
        <p:nvSpPr>
          <p:cNvPr id="3" name="Content Placeholder 2">
            <a:extLst>
              <a:ext uri="{FF2B5EF4-FFF2-40B4-BE49-F238E27FC236}">
                <a16:creationId xmlns:a16="http://schemas.microsoft.com/office/drawing/2014/main" id="{6BD935BA-40D9-D446-AB93-9DE9D5CABDD7}"/>
              </a:ext>
            </a:extLst>
          </p:cNvPr>
          <p:cNvSpPr>
            <a:spLocks noGrp="1"/>
          </p:cNvSpPr>
          <p:nvPr>
            <p:ph idx="1"/>
          </p:nvPr>
        </p:nvSpPr>
        <p:spPr>
          <a:xfrm>
            <a:off x="648930" y="2438400"/>
            <a:ext cx="5368592" cy="3785419"/>
          </a:xfrm>
        </p:spPr>
        <p:txBody>
          <a:bodyPr vert="horz" lIns="91440" tIns="45720" rIns="91440" bIns="45720" rtlCol="0" anchor="t">
            <a:normAutofit/>
          </a:bodyPr>
          <a:lstStyle/>
          <a:p>
            <a:r>
              <a:rPr lang="en-US" sz="4400">
                <a:ea typeface="+mn-lt"/>
                <a:cs typeface="+mn-lt"/>
              </a:rPr>
              <a:t>How could we prototype these solutions as fast as possible? </a:t>
            </a:r>
            <a:endParaRPr lang="en-US" sz="4400">
              <a:cs typeface="Calibri"/>
            </a:endParaRPr>
          </a:p>
        </p:txBody>
      </p:sp>
      <p:pic>
        <p:nvPicPr>
          <p:cNvPr id="4" name="Afbeelding 5" descr="Afbeelding met vloer, houten, binnen, zitten&#10;&#10;Beschrijving is gegenereerd met zeer hoge betrouwbaarheid">
            <a:extLst>
              <a:ext uri="{FF2B5EF4-FFF2-40B4-BE49-F238E27FC236}">
                <a16:creationId xmlns:a16="http://schemas.microsoft.com/office/drawing/2014/main" id="{91BF09ED-0820-49CF-99E6-AE8BDFFE0CB2}"/>
              </a:ext>
            </a:extLst>
          </p:cNvPr>
          <p:cNvPicPr>
            <a:picLocks noChangeAspect="1"/>
          </p:cNvPicPr>
          <p:nvPr/>
        </p:nvPicPr>
        <p:blipFill rotWithShape="1">
          <a:blip r:embed="rId2"/>
          <a:srcRect t="7167" r="-141" b="13575"/>
          <a:stretch/>
        </p:blipFill>
        <p:spPr>
          <a:xfrm>
            <a:off x="6970255" y="-6503"/>
            <a:ext cx="5221754" cy="6872461"/>
          </a:xfrm>
          <a:prstGeom prst="rect">
            <a:avLst/>
          </a:prstGeom>
          <a:effectLst/>
        </p:spPr>
      </p:pic>
    </p:spTree>
    <p:extLst>
      <p:ext uri="{BB962C8B-B14F-4D97-AF65-F5344CB8AC3E}">
        <p14:creationId xmlns:p14="http://schemas.microsoft.com/office/powerpoint/2010/main" val="161067762"/>
      </p:ext>
    </p:extLst>
  </p:cSld>
  <p:clrMapOvr>
    <a:masterClrMapping/>
  </p:clrMapOvr>
  <p:transition spd="slow">
    <p:push/>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648929" y="629266"/>
            <a:ext cx="5127031" cy="1676603"/>
          </a:xfrm>
        </p:spPr>
        <p:txBody>
          <a:bodyPr>
            <a:normAutofit/>
          </a:bodyPr>
          <a:lstStyle/>
          <a:p>
            <a:r>
              <a:rPr lang="en-US">
                <a:cs typeface="Calibri Light"/>
              </a:rPr>
              <a:t>5. TEST</a:t>
            </a:r>
          </a:p>
        </p:txBody>
      </p:sp>
      <p:sp>
        <p:nvSpPr>
          <p:cNvPr id="3" name="Content Placeholder 2">
            <a:extLst>
              <a:ext uri="{FF2B5EF4-FFF2-40B4-BE49-F238E27FC236}">
                <a16:creationId xmlns:a16="http://schemas.microsoft.com/office/drawing/2014/main" id="{6BD935BA-40D9-D446-AB93-9DE9D5CABDD7}"/>
              </a:ext>
            </a:extLst>
          </p:cNvPr>
          <p:cNvSpPr>
            <a:spLocks noGrp="1"/>
          </p:cNvSpPr>
          <p:nvPr>
            <p:ph idx="1"/>
          </p:nvPr>
        </p:nvSpPr>
        <p:spPr>
          <a:xfrm>
            <a:off x="648930" y="2438400"/>
            <a:ext cx="5127029" cy="3785419"/>
          </a:xfrm>
        </p:spPr>
        <p:txBody>
          <a:bodyPr vert="horz" lIns="91440" tIns="45720" rIns="91440" bIns="45720" rtlCol="0" anchor="t">
            <a:normAutofit/>
          </a:bodyPr>
          <a:lstStyle/>
          <a:p>
            <a:r>
              <a:rPr lang="en-US" sz="4400">
                <a:ea typeface="+mn-lt"/>
                <a:cs typeface="+mn-lt"/>
              </a:rPr>
              <a:t>How could we test these solutions? </a:t>
            </a:r>
            <a:endParaRPr lang="en-US" sz="4400">
              <a:cs typeface="Calibri"/>
            </a:endParaRPr>
          </a:p>
        </p:txBody>
      </p:sp>
      <p:pic>
        <p:nvPicPr>
          <p:cNvPr id="4" name="Afbeelding 5" descr="Afbeelding met kleding, shirt&#10;&#10;Beschrijving is gegenereerd met zeer hoge betrouwbaarheid">
            <a:extLst>
              <a:ext uri="{FF2B5EF4-FFF2-40B4-BE49-F238E27FC236}">
                <a16:creationId xmlns:a16="http://schemas.microsoft.com/office/drawing/2014/main" id="{161BF3B5-6DE0-49D7-ACBE-3A0C55CA1F78}"/>
              </a:ext>
            </a:extLst>
          </p:cNvPr>
          <p:cNvPicPr>
            <a:picLocks noChangeAspect="1"/>
          </p:cNvPicPr>
          <p:nvPr/>
        </p:nvPicPr>
        <p:blipFill rotWithShape="1">
          <a:blip r:embed="rId2"/>
          <a:srcRect l="1202" r="883" b="3"/>
          <a:stretch/>
        </p:blipFill>
        <p:spPr>
          <a:xfrm>
            <a:off x="6090613" y="640082"/>
            <a:ext cx="5461724" cy="5577837"/>
          </a:xfrm>
          <a:prstGeom prst="rect">
            <a:avLst/>
          </a:prstGeom>
          <a:effectLst/>
        </p:spPr>
      </p:pic>
    </p:spTree>
    <p:extLst>
      <p:ext uri="{BB962C8B-B14F-4D97-AF65-F5344CB8AC3E}">
        <p14:creationId xmlns:p14="http://schemas.microsoft.com/office/powerpoint/2010/main" val="1572745761"/>
      </p:ext>
    </p:extLst>
  </p:cSld>
  <p:clrMapOvr>
    <a:masterClrMapping/>
  </p:clrMapOvr>
  <p:transition spd="slow">
    <p:push/>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6E468C3-5144-C547-8B01-F6AD007C3D10}"/>
              </a:ext>
            </a:extLst>
          </p:cNvPr>
          <p:cNvPicPr>
            <a:picLocks noChangeAspect="1"/>
          </p:cNvPicPr>
          <p:nvPr/>
        </p:nvPicPr>
        <p:blipFill rotWithShape="1">
          <a:blip r:embed="rId2"/>
          <a:srcRect t="3379" r="-3" b="-3"/>
          <a:stretch/>
        </p:blipFill>
        <p:spPr>
          <a:xfrm>
            <a:off x="6185051" y="10"/>
            <a:ext cx="5997632" cy="6857990"/>
          </a:xfrm>
          <a:custGeom>
            <a:avLst/>
            <a:gdLst>
              <a:gd name="connsiteX0" fmla="*/ 0 w 5997632"/>
              <a:gd name="connsiteY0" fmla="*/ 0 h 6858000"/>
              <a:gd name="connsiteX1" fmla="*/ 5997632 w 5997632"/>
              <a:gd name="connsiteY1" fmla="*/ 0 h 6858000"/>
              <a:gd name="connsiteX2" fmla="*/ 5997632 w 5997632"/>
              <a:gd name="connsiteY2" fmla="*/ 6858000 h 6858000"/>
              <a:gd name="connsiteX3" fmla="*/ 3178693 w 599763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997632" h="6858000">
                <a:moveTo>
                  <a:pt x="0" y="0"/>
                </a:moveTo>
                <a:lnTo>
                  <a:pt x="5997632" y="0"/>
                </a:lnTo>
                <a:lnTo>
                  <a:pt x="5997632" y="6858000"/>
                </a:lnTo>
                <a:lnTo>
                  <a:pt x="3178693" y="6858000"/>
                </a:lnTo>
                <a:close/>
              </a:path>
            </a:pathLst>
          </a:custGeom>
        </p:spPr>
      </p:pic>
      <p:pic>
        <p:nvPicPr>
          <p:cNvPr id="12" name="Picture 11">
            <a:extLst>
              <a:ext uri="{FF2B5EF4-FFF2-40B4-BE49-F238E27FC236}">
                <a16:creationId xmlns:a16="http://schemas.microsoft.com/office/drawing/2014/main" id="{574B3688-155C-7D45-BF41-F632B1B211BC}"/>
              </a:ext>
            </a:extLst>
          </p:cNvPr>
          <p:cNvPicPr>
            <a:picLocks noChangeAspect="1"/>
          </p:cNvPicPr>
          <p:nvPr/>
        </p:nvPicPr>
        <p:blipFill rotWithShape="1">
          <a:blip r:embed="rId3"/>
          <a:srcRect l="19474" r="2546" b="1"/>
          <a:stretch/>
        </p:blipFill>
        <p:spPr>
          <a:xfrm>
            <a:off x="-1" y="10"/>
            <a:ext cx="9141744" cy="6857990"/>
          </a:xfrm>
          <a:custGeom>
            <a:avLst/>
            <a:gdLst>
              <a:gd name="connsiteX0" fmla="*/ 0 w 9141744"/>
              <a:gd name="connsiteY0" fmla="*/ 0 h 6863485"/>
              <a:gd name="connsiteX1" fmla="*/ 5963051 w 9141744"/>
              <a:gd name="connsiteY1" fmla="*/ 0 h 6863485"/>
              <a:gd name="connsiteX2" fmla="*/ 9141744 w 9141744"/>
              <a:gd name="connsiteY2" fmla="*/ 6863485 h 6863485"/>
              <a:gd name="connsiteX3" fmla="*/ 0 w 9141744"/>
              <a:gd name="connsiteY3" fmla="*/ 6863485 h 6863485"/>
              <a:gd name="connsiteX4" fmla="*/ 0 w 9141744"/>
              <a:gd name="connsiteY4" fmla="*/ 0 h 6863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1744" h="6863485">
                <a:moveTo>
                  <a:pt x="0" y="0"/>
                </a:moveTo>
                <a:lnTo>
                  <a:pt x="5963051" y="0"/>
                </a:lnTo>
                <a:lnTo>
                  <a:pt x="9141744" y="6863485"/>
                </a:lnTo>
                <a:lnTo>
                  <a:pt x="0" y="6863485"/>
                </a:lnTo>
                <a:lnTo>
                  <a:pt x="0" y="0"/>
                </a:lnTo>
                <a:close/>
              </a:path>
            </a:pathLst>
          </a:custGeom>
        </p:spPr>
      </p:pic>
      <p:sp>
        <p:nvSpPr>
          <p:cNvPr id="25" name="Freeform: Shape 24">
            <a:extLst>
              <a:ext uri="{FF2B5EF4-FFF2-40B4-BE49-F238E27FC236}">
                <a16:creationId xmlns:a16="http://schemas.microsoft.com/office/drawing/2014/main" id="{37FEB674-D811-4FFE-A878-29D0C0ED1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73847"/>
            <a:ext cx="6434783" cy="3310306"/>
          </a:xfrm>
          <a:custGeom>
            <a:avLst/>
            <a:gdLst>
              <a:gd name="connsiteX0" fmla="*/ 0 w 6434783"/>
              <a:gd name="connsiteY0" fmla="*/ 0 h 3310306"/>
              <a:gd name="connsiteX1" fmla="*/ 3829872 w 6434783"/>
              <a:gd name="connsiteY1" fmla="*/ 0 h 3310306"/>
              <a:gd name="connsiteX2" fmla="*/ 4896100 w 6434783"/>
              <a:gd name="connsiteY2" fmla="*/ 0 h 3310306"/>
              <a:gd name="connsiteX3" fmla="*/ 4901677 w 6434783"/>
              <a:gd name="connsiteY3" fmla="*/ 0 h 3310306"/>
              <a:gd name="connsiteX4" fmla="*/ 6434783 w 6434783"/>
              <a:gd name="connsiteY4" fmla="*/ 3310306 h 3310306"/>
              <a:gd name="connsiteX5" fmla="*/ 0 w 6434783"/>
              <a:gd name="connsiteY5" fmla="*/ 3310306 h 331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34783" h="3310306">
                <a:moveTo>
                  <a:pt x="0" y="0"/>
                </a:moveTo>
                <a:lnTo>
                  <a:pt x="3829872" y="0"/>
                </a:lnTo>
                <a:lnTo>
                  <a:pt x="4896100" y="0"/>
                </a:lnTo>
                <a:lnTo>
                  <a:pt x="4901677" y="0"/>
                </a:lnTo>
                <a:lnTo>
                  <a:pt x="6434783" y="3310306"/>
                </a:lnTo>
                <a:lnTo>
                  <a:pt x="0" y="3310306"/>
                </a:lnTo>
                <a:close/>
              </a:path>
            </a:pathLst>
          </a:custGeom>
          <a:solidFill>
            <a:schemeClr val="bg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618064" y="2166721"/>
            <a:ext cx="3886199" cy="915035"/>
          </a:xfrm>
        </p:spPr>
        <p:txBody>
          <a:bodyPr>
            <a:normAutofit/>
          </a:bodyPr>
          <a:lstStyle/>
          <a:p>
            <a:r>
              <a:rPr lang="en-US" sz="3600"/>
              <a:t>Transfer</a:t>
            </a:r>
          </a:p>
        </p:txBody>
      </p:sp>
      <p:sp>
        <p:nvSpPr>
          <p:cNvPr id="3" name="Content Placeholder 2">
            <a:extLst>
              <a:ext uri="{FF2B5EF4-FFF2-40B4-BE49-F238E27FC236}">
                <a16:creationId xmlns:a16="http://schemas.microsoft.com/office/drawing/2014/main" id="{6BD935BA-40D9-D446-AB93-9DE9D5CABDD7}"/>
              </a:ext>
            </a:extLst>
          </p:cNvPr>
          <p:cNvSpPr>
            <a:spLocks noGrp="1"/>
          </p:cNvSpPr>
          <p:nvPr>
            <p:ph idx="1"/>
          </p:nvPr>
        </p:nvSpPr>
        <p:spPr>
          <a:xfrm>
            <a:off x="618064" y="3081756"/>
            <a:ext cx="4620544" cy="1775994"/>
          </a:xfrm>
        </p:spPr>
        <p:txBody>
          <a:bodyPr>
            <a:normAutofit/>
          </a:bodyPr>
          <a:lstStyle/>
          <a:p>
            <a:pPr marL="0" indent="0">
              <a:buNone/>
            </a:pPr>
            <a:r>
              <a:rPr lang="en-US" sz="1800"/>
              <a:t>From lecture to knowledge</a:t>
            </a:r>
          </a:p>
          <a:p>
            <a:pPr marL="0" indent="0">
              <a:buNone/>
            </a:pPr>
            <a:endParaRPr lang="en-US" sz="1800"/>
          </a:p>
        </p:txBody>
      </p:sp>
      <p:grpSp>
        <p:nvGrpSpPr>
          <p:cNvPr id="8" name="Group 7">
            <a:extLst>
              <a:ext uri="{FF2B5EF4-FFF2-40B4-BE49-F238E27FC236}">
                <a16:creationId xmlns:a16="http://schemas.microsoft.com/office/drawing/2014/main" id="{E541D71B-5611-674B-85CB-F8BD0A957735}"/>
              </a:ext>
            </a:extLst>
          </p:cNvPr>
          <p:cNvGrpSpPr/>
          <p:nvPr/>
        </p:nvGrpSpPr>
        <p:grpSpPr>
          <a:xfrm>
            <a:off x="11235929" y="141490"/>
            <a:ext cx="782632" cy="592426"/>
            <a:chOff x="10189029" y="5634445"/>
            <a:chExt cx="1506582" cy="914400"/>
          </a:xfrm>
        </p:grpSpPr>
        <p:sp>
          <p:nvSpPr>
            <p:cNvPr id="9" name="Double Bracket 8">
              <a:extLst>
                <a:ext uri="{FF2B5EF4-FFF2-40B4-BE49-F238E27FC236}">
                  <a16:creationId xmlns:a16="http://schemas.microsoft.com/office/drawing/2014/main" id="{74B88CF2-A313-C44E-B222-36E21A566D1E}"/>
                </a:ext>
              </a:extLst>
            </p:cNvPr>
            <p:cNvSpPr/>
            <p:nvPr/>
          </p:nvSpPr>
          <p:spPr>
            <a:xfrm>
              <a:off x="10189029" y="5634445"/>
              <a:ext cx="1506582" cy="9144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3D6C61D4-3B6C-2941-ADC9-03645AE09B2A}"/>
                </a:ext>
              </a:extLst>
            </p:cNvPr>
            <p:cNvSpPr txBox="1"/>
            <p:nvPr/>
          </p:nvSpPr>
          <p:spPr>
            <a:xfrm>
              <a:off x="10628305" y="5768480"/>
              <a:ext cx="628031" cy="617563"/>
            </a:xfrm>
            <a:prstGeom prst="rect">
              <a:avLst/>
            </a:prstGeom>
            <a:noFill/>
          </p:spPr>
          <p:txBody>
            <a:bodyPr wrap="none" rtlCol="0">
              <a:spAutoFit/>
            </a:bodyPr>
            <a:lstStyle/>
            <a:p>
              <a:pPr algn="ctr"/>
              <a:r>
                <a:rPr lang="en-US" sz="1000">
                  <a:solidFill>
                    <a:schemeClr val="bg1">
                      <a:lumMod val="50000"/>
                    </a:schemeClr>
                  </a:solidFill>
                </a:rPr>
                <a:t>Extra </a:t>
              </a:r>
              <a:br>
                <a:rPr lang="en-US" sz="1000">
                  <a:solidFill>
                    <a:schemeClr val="bg1">
                      <a:lumMod val="50000"/>
                    </a:schemeClr>
                  </a:solidFill>
                </a:rPr>
              </a:br>
              <a:r>
                <a:rPr lang="en-US" sz="1000">
                  <a:solidFill>
                    <a:schemeClr val="bg1">
                      <a:lumMod val="50000"/>
                    </a:schemeClr>
                  </a:solidFill>
                </a:rPr>
                <a:t>knowledge</a:t>
              </a:r>
            </a:p>
          </p:txBody>
        </p:sp>
      </p:grpSp>
    </p:spTree>
    <p:extLst>
      <p:ext uri="{BB962C8B-B14F-4D97-AF65-F5344CB8AC3E}">
        <p14:creationId xmlns:p14="http://schemas.microsoft.com/office/powerpoint/2010/main" val="3969575406"/>
      </p:ext>
    </p:extLst>
  </p:cSld>
  <p:clrMapOvr>
    <a:overrideClrMapping bg1="dk1" tx1="lt1" bg2="dk2" tx2="lt2" accent1="accent1" accent2="accent2" accent3="accent3" accent4="accent4" accent5="accent5" accent6="accent6" hlink="hlink" folHlink="folHlink"/>
  </p:clrMapOvr>
  <p:transition spd="slow">
    <p:push/>
  </p:transition>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A0E00-DB6B-FA49-8F8D-721F1BD58930}"/>
              </a:ext>
            </a:extLst>
          </p:cNvPr>
          <p:cNvSpPr>
            <a:spLocks noGrp="1"/>
          </p:cNvSpPr>
          <p:nvPr>
            <p:ph type="ctrTitle"/>
          </p:nvPr>
        </p:nvSpPr>
        <p:spPr>
          <a:xfrm>
            <a:off x="838200" y="365125"/>
            <a:ext cx="10515600" cy="1325563"/>
          </a:xfrm>
        </p:spPr>
        <p:txBody>
          <a:bodyPr vert="horz" lIns="91440" tIns="45720" rIns="91440" bIns="45720" rtlCol="0" anchor="ctr">
            <a:normAutofit/>
          </a:bodyPr>
          <a:lstStyle/>
          <a:p>
            <a:pPr algn="l"/>
            <a:r>
              <a:rPr lang="en-US" sz="4400"/>
              <a:t>What is </a:t>
            </a:r>
            <a:r>
              <a:rPr lang="en-US" sz="4400" b="1"/>
              <a:t>design thinking?</a:t>
            </a:r>
            <a:endParaRPr lang="en-US" sz="4400"/>
          </a:p>
        </p:txBody>
      </p:sp>
      <p:sp>
        <p:nvSpPr>
          <p:cNvPr id="5" name="Zeshoek 4">
            <a:extLst>
              <a:ext uri="{FF2B5EF4-FFF2-40B4-BE49-F238E27FC236}">
                <a16:creationId xmlns:a16="http://schemas.microsoft.com/office/drawing/2014/main" id="{4FD85977-595F-4F33-A93F-B1DAE696CE4A}"/>
              </a:ext>
            </a:extLst>
          </p:cNvPr>
          <p:cNvSpPr/>
          <p:nvPr/>
        </p:nvSpPr>
        <p:spPr>
          <a:xfrm>
            <a:off x="1910338" y="2069431"/>
            <a:ext cx="1891455" cy="1630564"/>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EMPATHIZE</a:t>
            </a:r>
            <a:endParaRPr lang="nl-NL"/>
          </a:p>
        </p:txBody>
      </p:sp>
      <p:sp>
        <p:nvSpPr>
          <p:cNvPr id="7" name="Zeshoek 6">
            <a:extLst>
              <a:ext uri="{FF2B5EF4-FFF2-40B4-BE49-F238E27FC236}">
                <a16:creationId xmlns:a16="http://schemas.microsoft.com/office/drawing/2014/main" id="{F86DA42C-9C7E-424B-B382-A68C5263032E}"/>
              </a:ext>
            </a:extLst>
          </p:cNvPr>
          <p:cNvSpPr/>
          <p:nvPr/>
        </p:nvSpPr>
        <p:spPr>
          <a:xfrm>
            <a:off x="3526007" y="2882995"/>
            <a:ext cx="1891455" cy="1630564"/>
          </a:xfrm>
          <a:prstGeom prst="hexagon">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DEFINE</a:t>
            </a:r>
            <a:endParaRPr lang="nl-NL"/>
          </a:p>
        </p:txBody>
      </p:sp>
      <p:sp>
        <p:nvSpPr>
          <p:cNvPr id="9" name="Zeshoek 8">
            <a:extLst>
              <a:ext uri="{FF2B5EF4-FFF2-40B4-BE49-F238E27FC236}">
                <a16:creationId xmlns:a16="http://schemas.microsoft.com/office/drawing/2014/main" id="{0D6ABA58-3A0E-49A6-B595-4D34A8988D9C}"/>
              </a:ext>
            </a:extLst>
          </p:cNvPr>
          <p:cNvSpPr/>
          <p:nvPr/>
        </p:nvSpPr>
        <p:spPr>
          <a:xfrm>
            <a:off x="5158864" y="2069431"/>
            <a:ext cx="1891455" cy="1630564"/>
          </a:xfrm>
          <a:prstGeom prst="hexagon">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IDEATE</a:t>
            </a:r>
            <a:endParaRPr lang="nl-NL"/>
          </a:p>
        </p:txBody>
      </p:sp>
      <p:sp>
        <p:nvSpPr>
          <p:cNvPr id="11" name="Zeshoek 10">
            <a:extLst>
              <a:ext uri="{FF2B5EF4-FFF2-40B4-BE49-F238E27FC236}">
                <a16:creationId xmlns:a16="http://schemas.microsoft.com/office/drawing/2014/main" id="{E986CB44-EED4-46DC-A92C-703D5AF95713}"/>
              </a:ext>
            </a:extLst>
          </p:cNvPr>
          <p:cNvSpPr/>
          <p:nvPr/>
        </p:nvSpPr>
        <p:spPr>
          <a:xfrm>
            <a:off x="6780263" y="2882995"/>
            <a:ext cx="1891455" cy="1630564"/>
          </a:xfrm>
          <a:prstGeom prst="hexagon">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PROTOTYPE</a:t>
            </a:r>
            <a:endParaRPr lang="nl-NL"/>
          </a:p>
        </p:txBody>
      </p:sp>
      <p:sp>
        <p:nvSpPr>
          <p:cNvPr id="13" name="Zeshoek 12">
            <a:extLst>
              <a:ext uri="{FF2B5EF4-FFF2-40B4-BE49-F238E27FC236}">
                <a16:creationId xmlns:a16="http://schemas.microsoft.com/office/drawing/2014/main" id="{DC92DA48-6FD3-4C07-94CD-BF1AFEA536EA}"/>
              </a:ext>
            </a:extLst>
          </p:cNvPr>
          <p:cNvSpPr/>
          <p:nvPr/>
        </p:nvSpPr>
        <p:spPr>
          <a:xfrm>
            <a:off x="8413120" y="3702288"/>
            <a:ext cx="1891455" cy="1630564"/>
          </a:xfrm>
          <a:prstGeom prst="hexag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cs typeface="Calibri"/>
              </a:rPr>
              <a:t>TEST</a:t>
            </a:r>
            <a:endParaRPr lang="nl-NL"/>
          </a:p>
        </p:txBody>
      </p:sp>
    </p:spTree>
    <p:extLst>
      <p:ext uri="{BB962C8B-B14F-4D97-AF65-F5344CB8AC3E}">
        <p14:creationId xmlns:p14="http://schemas.microsoft.com/office/powerpoint/2010/main" val="25972136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B1DBD5-5FEA-DD44-9AFD-0E2870FCDE92}"/>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Assignment LAB hours</a:t>
            </a:r>
          </a:p>
        </p:txBody>
      </p:sp>
      <p:cxnSp>
        <p:nvCxnSpPr>
          <p:cNvPr id="19" name="Straight Connector 18">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E3A7CDF-78B9-5A4E-9F55-70E589441DC6}"/>
              </a:ext>
            </a:extLst>
          </p:cNvPr>
          <p:cNvSpPr>
            <a:spLocks noGrp="1"/>
          </p:cNvSpPr>
          <p:nvPr>
            <p:ph idx="1"/>
          </p:nvPr>
        </p:nvSpPr>
        <p:spPr>
          <a:xfrm>
            <a:off x="4976031" y="963877"/>
            <a:ext cx="6377769" cy="4930246"/>
          </a:xfrm>
        </p:spPr>
        <p:txBody>
          <a:bodyPr anchor="ctr">
            <a:normAutofit/>
          </a:bodyPr>
          <a:lstStyle/>
          <a:p>
            <a:pPr lvl="1">
              <a:buNone/>
            </a:pPr>
            <a:r>
              <a:rPr lang="en-US"/>
              <a:t>As a &lt;student&gt; I want to &lt;experience the design thinking process&gt;, so that &lt;I can understand and apply it for this project&gt;. </a:t>
            </a:r>
          </a:p>
          <a:p>
            <a:pPr lvl="1">
              <a:buNone/>
            </a:pPr>
            <a:endParaRPr lang="en-US"/>
          </a:p>
          <a:p>
            <a:pPr lvl="1">
              <a:buNone/>
            </a:pPr>
            <a:r>
              <a:rPr lang="en-US"/>
              <a:t>As a &lt;product owner</a:t>
            </a:r>
            <a:r>
              <a:rPr lang="en-US">
                <a:cs typeface="Calibri"/>
              </a:rPr>
              <a:t>&gt;, </a:t>
            </a:r>
            <a:r>
              <a:rPr lang="en-US"/>
              <a:t>I want to &lt;select a known IP&gt;, so that I &lt;can start researching the IP for the empathy phase&gt; .</a:t>
            </a:r>
            <a:endParaRPr lang="en-US">
              <a:cs typeface="Calibri"/>
            </a:endParaRPr>
          </a:p>
        </p:txBody>
      </p:sp>
    </p:spTree>
    <p:extLst>
      <p:ext uri="{BB962C8B-B14F-4D97-AF65-F5344CB8AC3E}">
        <p14:creationId xmlns:p14="http://schemas.microsoft.com/office/powerpoint/2010/main" val="9326849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3A0CDC-06D1-F744-BC71-969105C52E2B}"/>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References</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66A5C5C-407F-654B-81D5-A4F1D9764B0F}"/>
              </a:ext>
            </a:extLst>
          </p:cNvPr>
          <p:cNvSpPr>
            <a:spLocks noGrp="1"/>
          </p:cNvSpPr>
          <p:nvPr>
            <p:ph idx="1"/>
          </p:nvPr>
        </p:nvSpPr>
        <p:spPr>
          <a:xfrm>
            <a:off x="4976031" y="963877"/>
            <a:ext cx="6377769" cy="4930246"/>
          </a:xfrm>
        </p:spPr>
        <p:txBody>
          <a:bodyPr vert="horz" lIns="91440" tIns="45720" rIns="91440" bIns="45720" rtlCol="0" anchor="ctr">
            <a:normAutofit/>
          </a:bodyPr>
          <a:lstStyle/>
          <a:p>
            <a:pPr marL="0" indent="0">
              <a:buNone/>
            </a:pPr>
            <a:r>
              <a:rPr lang="en-US" sz="2400" i="1"/>
              <a:t>Design Thinking Bootcamp Bootleg</a:t>
            </a:r>
            <a:r>
              <a:rPr lang="en-US" sz="2400"/>
              <a:t>. (2018). </a:t>
            </a:r>
            <a:r>
              <a:rPr lang="en-US" sz="2400" i="1"/>
              <a:t>Stanford d.school</a:t>
            </a:r>
            <a:r>
              <a:rPr lang="en-US" sz="2400"/>
              <a:t>. Retrieved 15 August 2018, from </a:t>
            </a:r>
            <a:r>
              <a:rPr lang="en-US" sz="2400">
                <a:hlinkClick r:id="rId3"/>
              </a:rPr>
              <a:t>https://dschool.stanford.edu/resources/the-bootcamp-bootleg</a:t>
            </a:r>
            <a:endParaRPr lang="en-US" sz="2400">
              <a:cs typeface="Calibri"/>
            </a:endParaRPr>
          </a:p>
          <a:p>
            <a:pPr marL="0" indent="0">
              <a:buNone/>
            </a:pPr>
            <a:endParaRPr lang="en-US" sz="2400" i="1"/>
          </a:p>
          <a:p>
            <a:pPr marL="0" indent="0">
              <a:buNone/>
            </a:pPr>
            <a:r>
              <a:rPr lang="en-US" sz="2400" i="1"/>
              <a:t>Design Thinking Bootleg </a:t>
            </a:r>
            <a:r>
              <a:rPr lang="en-US" sz="2400"/>
              <a:t>. (2018). </a:t>
            </a:r>
            <a:r>
              <a:rPr lang="en-US" sz="2400" i="1"/>
              <a:t>Stanford d.school</a:t>
            </a:r>
            <a:r>
              <a:rPr lang="en-US" sz="2400"/>
              <a:t>. Retrieved 15 August 2018, from </a:t>
            </a:r>
            <a:r>
              <a:rPr lang="en-US" sz="2400">
                <a:hlinkClick r:id="rId4"/>
              </a:rPr>
              <a:t>https://dschool.stanford.edu/resources/design-thinking-bootleg</a:t>
            </a:r>
            <a:endParaRPr lang="en-US" sz="2400"/>
          </a:p>
          <a:p>
            <a:pPr marL="0" indent="0">
              <a:buNone/>
            </a:pPr>
            <a:endParaRPr lang="en-US" sz="2400"/>
          </a:p>
          <a:p>
            <a:endParaRPr lang="en-US" sz="2400">
              <a:cs typeface="Calibri"/>
            </a:endParaRPr>
          </a:p>
        </p:txBody>
      </p:sp>
    </p:spTree>
    <p:extLst>
      <p:ext uri="{BB962C8B-B14F-4D97-AF65-F5344CB8AC3E}">
        <p14:creationId xmlns:p14="http://schemas.microsoft.com/office/powerpoint/2010/main" val="10107546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Transmedia storytelling</a:t>
            </a:r>
          </a:p>
        </p:txBody>
      </p:sp>
      <p:pic>
        <p:nvPicPr>
          <p:cNvPr id="3" name="Afbeelding 3">
            <a:hlinkClick r:id="" action="ppaction://media"/>
            <a:extLst>
              <a:ext uri="{FF2B5EF4-FFF2-40B4-BE49-F238E27FC236}">
                <a16:creationId xmlns:a16="http://schemas.microsoft.com/office/drawing/2014/main" id="{9ED91A9F-9BD1-4AB2-864E-577EB54AA0CA}"/>
              </a:ext>
            </a:extLst>
          </p:cNvPr>
          <p:cNvPicPr>
            <a:picLocks noRot="1" noChangeAspect="1"/>
          </p:cNvPicPr>
          <p:nvPr>
            <a:videoFile r:link="rId1"/>
          </p:nvPr>
        </p:nvPicPr>
        <p:blipFill>
          <a:blip r:embed="rId3"/>
          <a:stretch>
            <a:fillRect/>
          </a:stretch>
        </p:blipFill>
        <p:spPr>
          <a:xfrm>
            <a:off x="2279073" y="1727490"/>
            <a:ext cx="7820890" cy="4698421"/>
          </a:xfrm>
          <a:prstGeom prst="rect">
            <a:avLst/>
          </a:prstGeom>
        </p:spPr>
      </p:pic>
      <p:sp>
        <p:nvSpPr>
          <p:cNvPr id="4" name="Tekstvak 3">
            <a:extLst>
              <a:ext uri="{FF2B5EF4-FFF2-40B4-BE49-F238E27FC236}">
                <a16:creationId xmlns:a16="http://schemas.microsoft.com/office/drawing/2014/main" id="{0132CE5F-7D70-45F1-AA13-FB716D208128}"/>
              </a:ext>
            </a:extLst>
          </p:cNvPr>
          <p:cNvSpPr txBox="1"/>
          <p:nvPr/>
        </p:nvSpPr>
        <p:spPr>
          <a:xfrm>
            <a:off x="4400120" y="6466115"/>
            <a:ext cx="60960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https://www.youtube.com/watch?v=CP-zOCl5md0</a:t>
            </a:r>
            <a:endParaRPr lang="en-US" sz="1400">
              <a:cs typeface="Calibri"/>
            </a:endParaRPr>
          </a:p>
        </p:txBody>
      </p:sp>
    </p:spTree>
    <p:extLst>
      <p:ext uri="{BB962C8B-B14F-4D97-AF65-F5344CB8AC3E}">
        <p14:creationId xmlns:p14="http://schemas.microsoft.com/office/powerpoint/2010/main" val="3434639446"/>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838200" y="365125"/>
            <a:ext cx="10515600" cy="1325563"/>
          </a:xfrm>
        </p:spPr>
        <p:txBody>
          <a:bodyPr>
            <a:normAutofit/>
          </a:bodyPr>
          <a:lstStyle/>
          <a:p>
            <a:r>
              <a:rPr lang="en-US"/>
              <a:t>The process</a:t>
            </a:r>
            <a:endParaRPr lang="nl-NL"/>
          </a:p>
        </p:txBody>
      </p:sp>
      <p:graphicFrame>
        <p:nvGraphicFramePr>
          <p:cNvPr id="41" name="Content Placeholder 2">
            <a:extLst>
              <a:ext uri="{FF2B5EF4-FFF2-40B4-BE49-F238E27FC236}">
                <a16:creationId xmlns:a16="http://schemas.microsoft.com/office/drawing/2014/main" id="{E5DEB2D9-CC79-4BD9-B516-3281D66E3A65}"/>
              </a:ext>
            </a:extLst>
          </p:cNvPr>
          <p:cNvGraphicFramePr>
            <a:graphicFrameLocks noGrp="1"/>
          </p:cNvGraphicFramePr>
          <p:nvPr>
            <p:ph idx="1"/>
            <p:extLst>
              <p:ext uri="{D42A27DB-BD31-4B8C-83A1-F6EECF244321}">
                <p14:modId xmlns:p14="http://schemas.microsoft.com/office/powerpoint/2010/main" val="25135777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0404091"/>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ACF4981-6315-8843-9B9C-D1E8415352AC}"/>
              </a:ext>
            </a:extLst>
          </p:cNvPr>
          <p:cNvSpPr>
            <a:spLocks noGrp="1"/>
          </p:cNvSpPr>
          <p:nvPr>
            <p:ph type="title"/>
          </p:nvPr>
        </p:nvSpPr>
        <p:spPr>
          <a:xfrm>
            <a:off x="6094105" y="909136"/>
            <a:ext cx="4977976" cy="1454051"/>
          </a:xfrm>
        </p:spPr>
        <p:txBody>
          <a:bodyPr>
            <a:normAutofit/>
          </a:bodyPr>
          <a:lstStyle/>
          <a:p>
            <a:r>
              <a:rPr lang="en-US">
                <a:solidFill>
                  <a:srgbClr val="000000"/>
                </a:solidFill>
              </a:rPr>
              <a:t>Additional info</a:t>
            </a:r>
            <a:endParaRPr lang="nl-NL"/>
          </a:p>
        </p:txBody>
      </p:sp>
      <p:sp>
        <p:nvSpPr>
          <p:cNvPr id="38"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Afbeelding 4" descr="Afbeelding met tekst&#10;&#10;Beschrijving is gegenereerd met zeer hoge betrouwbaarheid">
            <a:extLst>
              <a:ext uri="{FF2B5EF4-FFF2-40B4-BE49-F238E27FC236}">
                <a16:creationId xmlns:a16="http://schemas.microsoft.com/office/drawing/2014/main" id="{703FC839-481C-4A98-AED4-C14DCD9CF1D6}"/>
              </a:ext>
            </a:extLst>
          </p:cNvPr>
          <p:cNvPicPr>
            <a:picLocks noChangeAspect="1"/>
          </p:cNvPicPr>
          <p:nvPr/>
        </p:nvPicPr>
        <p:blipFill rotWithShape="1">
          <a:blip r:embed="rId3">
            <a:alphaModFix/>
          </a:blip>
          <a:srcRect l="13515" r="15546" b="2"/>
          <a:stretch/>
        </p:blipFill>
        <p:spPr>
          <a:xfrm>
            <a:off x="20" y="907231"/>
            <a:ext cx="4838021" cy="5063738"/>
          </a:xfrm>
          <a:custGeom>
            <a:avLst/>
            <a:gdLst>
              <a:gd name="connsiteX0" fmla="*/ 2306172 w 4838041"/>
              <a:gd name="connsiteY0" fmla="*/ 0 h 5063738"/>
              <a:gd name="connsiteX1" fmla="*/ 4838041 w 4838041"/>
              <a:gd name="connsiteY1" fmla="*/ 2531869 h 5063738"/>
              <a:gd name="connsiteX2" fmla="*/ 2306172 w 4838041"/>
              <a:gd name="connsiteY2" fmla="*/ 5063738 h 5063738"/>
              <a:gd name="connsiteX3" fmla="*/ 79886 w 4838041"/>
              <a:gd name="connsiteY3" fmla="*/ 3738709 h 5063738"/>
              <a:gd name="connsiteX4" fmla="*/ 0 w 4838041"/>
              <a:gd name="connsiteY4" fmla="*/ 3572876 h 5063738"/>
              <a:gd name="connsiteX5" fmla="*/ 0 w 4838041"/>
              <a:gd name="connsiteY5" fmla="*/ 1490863 h 5063738"/>
              <a:gd name="connsiteX6" fmla="*/ 79886 w 4838041"/>
              <a:gd name="connsiteY6" fmla="*/ 1325030 h 5063738"/>
              <a:gd name="connsiteX7" fmla="*/ 2306172 w 4838041"/>
              <a:gd name="connsiteY7" fmla="*/ 0 h 506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6BD935BA-40D9-D446-AB93-9DE9D5CABDD7}"/>
              </a:ext>
            </a:extLst>
          </p:cNvPr>
          <p:cNvSpPr>
            <a:spLocks noGrp="1"/>
          </p:cNvSpPr>
          <p:nvPr>
            <p:ph idx="1"/>
          </p:nvPr>
        </p:nvSpPr>
        <p:spPr>
          <a:xfrm>
            <a:off x="6097500" y="2331628"/>
            <a:ext cx="4326414" cy="3639289"/>
          </a:xfrm>
        </p:spPr>
        <p:txBody>
          <a:bodyPr anchor="ctr">
            <a:normAutofit/>
          </a:bodyPr>
          <a:lstStyle/>
          <a:p>
            <a:pPr>
              <a:buNone/>
            </a:pPr>
            <a:r>
              <a:rPr lang="en-US" sz="2000" b="1">
                <a:solidFill>
                  <a:srgbClr val="000000"/>
                </a:solidFill>
                <a:cs typeface="Calibri"/>
              </a:rPr>
              <a:t>Stanford Design School:</a:t>
            </a:r>
            <a:endParaRPr lang="nl-NL"/>
          </a:p>
          <a:p>
            <a:pPr>
              <a:buNone/>
            </a:pPr>
            <a:r>
              <a:rPr lang="en-US" sz="2000">
                <a:solidFill>
                  <a:srgbClr val="000000"/>
                </a:solidFill>
                <a:cs typeface="Calibri"/>
                <a:hlinkClick r:id="rId4"/>
              </a:rPr>
              <a:t>https://dschool.stanford.edu/resources/design-thinking-bootleg</a:t>
            </a:r>
            <a:endParaRPr lang="en-US" sz="2000">
              <a:solidFill>
                <a:srgbClr val="000000"/>
              </a:solidFill>
              <a:cs typeface="Calibri"/>
            </a:endParaRPr>
          </a:p>
          <a:p>
            <a:pPr>
              <a:buNone/>
            </a:pPr>
            <a:endParaRPr lang="en-US" sz="2000">
              <a:solidFill>
                <a:srgbClr val="000000"/>
              </a:solidFill>
              <a:cs typeface="Calibri"/>
            </a:endParaRPr>
          </a:p>
          <a:p>
            <a:pPr>
              <a:buNone/>
            </a:pPr>
            <a:endParaRPr lang="en-US" sz="2000" b="1">
              <a:solidFill>
                <a:srgbClr val="000000"/>
              </a:solidFill>
              <a:cs typeface="Calibri"/>
            </a:endParaRPr>
          </a:p>
          <a:p>
            <a:pPr>
              <a:buNone/>
            </a:pPr>
            <a:endParaRPr lang="en-US" sz="2000">
              <a:solidFill>
                <a:srgbClr val="000000"/>
              </a:solidFill>
              <a:cs typeface="Calibri"/>
            </a:endParaRPr>
          </a:p>
        </p:txBody>
      </p:sp>
    </p:spTree>
    <p:extLst>
      <p:ext uri="{BB962C8B-B14F-4D97-AF65-F5344CB8AC3E}">
        <p14:creationId xmlns:p14="http://schemas.microsoft.com/office/powerpoint/2010/main" val="3438027348"/>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A0E00-DB6B-FA49-8F8D-721F1BD58930}"/>
              </a:ext>
            </a:extLst>
          </p:cNvPr>
          <p:cNvSpPr>
            <a:spLocks noGrp="1"/>
          </p:cNvSpPr>
          <p:nvPr>
            <p:ph type="ctrTitle"/>
          </p:nvPr>
        </p:nvSpPr>
        <p:spPr>
          <a:xfrm>
            <a:off x="8174735" y="640081"/>
            <a:ext cx="3377183" cy="3708895"/>
          </a:xfrm>
          <a:noFill/>
        </p:spPr>
        <p:txBody>
          <a:bodyPr vert="horz" lIns="91440" tIns="45720" rIns="91440" bIns="45720" rtlCol="0">
            <a:normAutofit/>
          </a:bodyPr>
          <a:lstStyle/>
          <a:p>
            <a:pPr algn="l"/>
            <a:r>
              <a:rPr lang="en-US" sz="4400"/>
              <a:t>What is </a:t>
            </a:r>
            <a:r>
              <a:rPr lang="en-US" sz="4400" b="1"/>
              <a:t>design thinking?</a:t>
            </a:r>
            <a:endParaRPr lang="en-US" sz="4400"/>
          </a:p>
        </p:txBody>
      </p:sp>
      <p:pic>
        <p:nvPicPr>
          <p:cNvPr id="4" name="Afbeelding 4" descr="Afbeelding met tekst, boek&#10;&#10;Beschrijving is gegenereerd met zeer hoge betrouwbaarheid">
            <a:extLst>
              <a:ext uri="{FF2B5EF4-FFF2-40B4-BE49-F238E27FC236}">
                <a16:creationId xmlns:a16="http://schemas.microsoft.com/office/drawing/2014/main" id="{615A184F-4664-4BF8-85CD-25E1DB390190}"/>
              </a:ext>
            </a:extLst>
          </p:cNvPr>
          <p:cNvPicPr>
            <a:picLocks noChangeAspect="1"/>
          </p:cNvPicPr>
          <p:nvPr/>
        </p:nvPicPr>
        <p:blipFill rotWithShape="1">
          <a:blip r:embed="rId2"/>
          <a:srcRect r="1120"/>
          <a:stretch/>
        </p:blipFill>
        <p:spPr>
          <a:xfrm>
            <a:off x="20" y="10"/>
            <a:ext cx="7534636" cy="6857990"/>
          </a:xfrm>
          <a:prstGeom prst="rect">
            <a:avLst/>
          </a:prstGeom>
        </p:spPr>
      </p:pic>
    </p:spTree>
    <p:extLst>
      <p:ext uri="{BB962C8B-B14F-4D97-AF65-F5344CB8AC3E}">
        <p14:creationId xmlns:p14="http://schemas.microsoft.com/office/powerpoint/2010/main" val="29201768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c6664f9864b54a78bdf9e6230de1c78b xmlns="6c73e52c-07d4-4617-ab67-464747257e8d">
      <Terms xmlns="http://schemas.microsoft.com/office/infopath/2007/PartnerControls"/>
    </c6664f9864b54a78bdf9e6230de1c78b>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94690D6A57C3C4B8650464765815F1C" ma:contentTypeVersion="11" ma:contentTypeDescription="Een nieuw document maken." ma:contentTypeScope="" ma:versionID="82098faf411ec9bfa32e8810b7127acb">
  <xsd:schema xmlns:xsd="http://www.w3.org/2001/XMLSchema" xmlns:xs="http://www.w3.org/2001/XMLSchema" xmlns:p="http://schemas.microsoft.com/office/2006/metadata/properties" xmlns:ns2="45f6ce90-ba85-4ef2-b43f-c64448cd95eb" xmlns:ns3="c7549584-aa9c-449c-abfe-2ca02f3a7188" xmlns:ns4="6c73e52c-07d4-4617-ab67-464747257e8d" xmlns:ns5="ab37b2fe-4f81-426e-b942-40459dbac68c" targetNamespace="http://schemas.microsoft.com/office/2006/metadata/properties" ma:root="true" ma:fieldsID="5355b3c2e7c51138e351d9c559b50eef" ns2:_="" ns3:_="" ns4:_="" ns5:_="">
    <xsd:import namespace="45f6ce90-ba85-4ef2-b43f-c64448cd95eb"/>
    <xsd:import namespace="c7549584-aa9c-449c-abfe-2ca02f3a7188"/>
    <xsd:import namespace="6c73e52c-07d4-4617-ab67-464747257e8d"/>
    <xsd:import namespace="ab37b2fe-4f81-426e-b942-40459dbac68c"/>
    <xsd:element name="properties">
      <xsd:complexType>
        <xsd:sequence>
          <xsd:element name="documentManagement">
            <xsd:complexType>
              <xsd:all>
                <xsd:element ref="ns2:SharedWithUsers" minOccurs="0"/>
                <xsd:element ref="ns4:c6664f9864b54a78bdf9e6230de1c78b" minOccurs="0"/>
                <xsd:element ref="ns5:MediaServiceMetadata" minOccurs="0"/>
                <xsd:element ref="ns5:MediaServiceFastMetadata" minOccurs="0"/>
                <xsd:element ref="ns3:SharedWithDetails" minOccurs="0"/>
                <xsd:element ref="ns5:MediaServiceDateTaken" minOccurs="0"/>
                <xsd:element ref="ns5:MediaServiceAutoTags" minOccurs="0"/>
                <xsd:element ref="ns5:MediaServiceOCR" minOccurs="0"/>
                <xsd:element ref="ns5:MediaServiceGenerationTime" minOccurs="0"/>
                <xsd:element ref="ns5: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f6ce90-ba85-4ef2-b43f-c64448cd95eb" elementFormDefault="qualified">
    <xsd:import namespace="http://schemas.microsoft.com/office/2006/documentManagement/types"/>
    <xsd:import namespace="http://schemas.microsoft.com/office/infopath/2007/PartnerControls"/>
    <xsd:element name="SharedWithUsers" ma:index="8" nillable="true" ma:displayName="Gedeeld"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c7549584-aa9c-449c-abfe-2ca02f3a7188" elementFormDefault="qualified">
    <xsd:import namespace="http://schemas.microsoft.com/office/2006/documentManagement/types"/>
    <xsd:import namespace="http://schemas.microsoft.com/office/infopath/2007/PartnerControls"/>
    <xsd:element name="SharedWithDetails" ma:index="13" nillable="true" ma:displayName="Gedeeld met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c73e52c-07d4-4617-ab67-464747257e8d" elementFormDefault="qualified">
    <xsd:import namespace="http://schemas.microsoft.com/office/2006/documentManagement/types"/>
    <xsd:import namespace="http://schemas.microsoft.com/office/infopath/2007/PartnerControls"/>
    <xsd:element name="c6664f9864b54a78bdf9e6230de1c78b" ma:index="10" nillable="true" ma:taxonomy="true" ma:internalName="c6664f9864b54a78bdf9e6230de1c78b" ma:taxonomyFieldName="Saxion_Organisatie" ma:displayName="Organisatie" ma:fieldId="{c6664f98-64b5-4a78-bdf9-e6230de1c78b}" ma:sspId="ea23b583-fc58-4aef-a739-6987dbfb3358" ma:termSetId="f5ce510c-de11-4010-8708-f2f2dfd0e37c"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ab37b2fe-4f81-426e-b942-40459dbac68c"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DEFD57A-3E9F-4839-9B67-D496E503F60A}">
  <ds:schemaRefs>
    <ds:schemaRef ds:uri="http://schemas.microsoft.com/sharepoint/v3/contenttype/forms"/>
  </ds:schemaRefs>
</ds:datastoreItem>
</file>

<file path=customXml/itemProps2.xml><?xml version="1.0" encoding="utf-8"?>
<ds:datastoreItem xmlns:ds="http://schemas.openxmlformats.org/officeDocument/2006/customXml" ds:itemID="{485B5D58-0BEB-4727-83B2-B78CEF93B50E}">
  <ds:schemaRefs>
    <ds:schemaRef ds:uri="http://schemas.microsoft.com/office/2006/metadata/properties"/>
    <ds:schemaRef ds:uri="http://schemas.microsoft.com/office/infopath/2007/PartnerControls"/>
    <ds:schemaRef ds:uri="6c73e52c-07d4-4617-ab67-464747257e8d"/>
  </ds:schemaRefs>
</ds:datastoreItem>
</file>

<file path=customXml/itemProps3.xml><?xml version="1.0" encoding="utf-8"?>
<ds:datastoreItem xmlns:ds="http://schemas.openxmlformats.org/officeDocument/2006/customXml" ds:itemID="{AA981517-6D46-4897-A745-0B8C8CE846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f6ce90-ba85-4ef2-b43f-c64448cd95eb"/>
    <ds:schemaRef ds:uri="c7549584-aa9c-449c-abfe-2ca02f3a7188"/>
    <ds:schemaRef ds:uri="6c73e52c-07d4-4617-ab67-464747257e8d"/>
    <ds:schemaRef ds:uri="ab37b2fe-4f81-426e-b942-40459dbac68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57</Slides>
  <Notes>1</Notes>
  <HiddenSlides>0</HiddenSlides>
  <ScaleCrop>false</ScaleCrop>
  <HeadingPairs>
    <vt:vector size="4" baseType="variant">
      <vt:variant>
        <vt:lpstr>Theme</vt:lpstr>
      </vt:variant>
      <vt:variant>
        <vt:i4>1</vt:i4>
      </vt:variant>
      <vt:variant>
        <vt:lpstr>Slide Titles</vt:lpstr>
      </vt:variant>
      <vt:variant>
        <vt:i4>57</vt:i4>
      </vt:variant>
    </vt:vector>
  </HeadingPairs>
  <TitlesOfParts>
    <vt:vector size="58" baseType="lpstr">
      <vt:lpstr>Office Theme</vt:lpstr>
      <vt:lpstr>An intro into Design Thinking</vt:lpstr>
      <vt:lpstr>Agenda</vt:lpstr>
      <vt:lpstr>Intro</vt:lpstr>
      <vt:lpstr>The assignment</vt:lpstr>
      <vt:lpstr>Transmedia storytelling</vt:lpstr>
      <vt:lpstr>Transmedia storytelling</vt:lpstr>
      <vt:lpstr>The process</vt:lpstr>
      <vt:lpstr>Additional info</vt:lpstr>
      <vt:lpstr>What is design thinking?</vt:lpstr>
      <vt:lpstr>What is Design Thinking</vt:lpstr>
      <vt:lpstr>Why Design Thinking</vt:lpstr>
      <vt:lpstr>Why Design Thinking</vt:lpstr>
      <vt:lpstr>Why Design Thinking</vt:lpstr>
      <vt:lpstr>PowerPoint Presentation</vt:lpstr>
      <vt:lpstr>PowerPoint Presentation</vt:lpstr>
      <vt:lpstr>Why should you use design thinking?</vt:lpstr>
      <vt:lpstr>Why should you use design thinking?</vt:lpstr>
      <vt:lpstr>Why should you use design thinking?</vt:lpstr>
      <vt:lpstr>Now look back at project Boarding call...</vt:lpstr>
      <vt:lpstr>How to use Design thinking</vt:lpstr>
      <vt:lpstr>Assume a beginner's mindset</vt:lpstr>
      <vt:lpstr>How to assume a beginner's mindset</vt:lpstr>
      <vt:lpstr>Be optimistic – Yes, and...</vt:lpstr>
      <vt:lpstr>Why Design Thinking</vt:lpstr>
      <vt:lpstr>Empathize</vt:lpstr>
      <vt:lpstr>Why Empathize?</vt:lpstr>
      <vt:lpstr>How to Empathize</vt:lpstr>
      <vt:lpstr>Why Design Thinking</vt:lpstr>
      <vt:lpstr>Define</vt:lpstr>
      <vt:lpstr>Why Define?</vt:lpstr>
      <vt:lpstr>How to Define</vt:lpstr>
      <vt:lpstr>Why Design Thinking</vt:lpstr>
      <vt:lpstr>Ideate</vt:lpstr>
      <vt:lpstr>Why Ideate?</vt:lpstr>
      <vt:lpstr>How to Ideate</vt:lpstr>
      <vt:lpstr>How to Ideate</vt:lpstr>
      <vt:lpstr>Why Design Thinking</vt:lpstr>
      <vt:lpstr>Prototype</vt:lpstr>
      <vt:lpstr>Why Prototype?</vt:lpstr>
      <vt:lpstr>How to Prototype</vt:lpstr>
      <vt:lpstr>Why Design Thinking</vt:lpstr>
      <vt:lpstr>Testing</vt:lpstr>
      <vt:lpstr>Why Test?</vt:lpstr>
      <vt:lpstr>How to Test</vt:lpstr>
      <vt:lpstr>Why Design Thinking</vt:lpstr>
      <vt:lpstr>And then  what?</vt:lpstr>
      <vt:lpstr>Case</vt:lpstr>
      <vt:lpstr>...BRRAAIINNNSSS....</vt:lpstr>
      <vt:lpstr>1. EMPHATHIZE</vt:lpstr>
      <vt:lpstr>2. DEFINE</vt:lpstr>
      <vt:lpstr>3. IDEATE</vt:lpstr>
      <vt:lpstr>4. PROTOTYPE</vt:lpstr>
      <vt:lpstr>5. TEST</vt:lpstr>
      <vt:lpstr>Transfer</vt:lpstr>
      <vt:lpstr>What is design thinking?</vt:lpstr>
      <vt:lpstr>Assignment LAB hours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thinking: Define</dc:title>
  <dc:creator>Patrick Huitema</dc:creator>
  <cp:revision>3</cp:revision>
  <cp:lastPrinted>2018-08-15T18:30:26Z</cp:lastPrinted>
  <dcterms:created xsi:type="dcterms:W3CDTF">2018-07-28T09:45:27Z</dcterms:created>
  <dcterms:modified xsi:type="dcterms:W3CDTF">2021-04-28T13:31:59Z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0x010100294690D6A57C3C4B8650464765815F1C</vt:lpwstr>
  </property>
  <property fmtid="{D5CDD505-2E9C-101B-9397-08002B2CF9AE}" pid="3" name="Saxion_Organisatie">
    <vt:lpwstr/>
  </property>
</Properties>
</file>